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77" r:id="rId12"/>
    <p:sldId id="278" r:id="rId13"/>
    <p:sldId id="279" r:id="rId14"/>
    <p:sldId id="281" r:id="rId15"/>
    <p:sldId id="280" r:id="rId16"/>
    <p:sldId id="272" r:id="rId17"/>
    <p:sldId id="266" r:id="rId18"/>
    <p:sldId id="267" r:id="rId19"/>
    <p:sldId id="270" r:id="rId20"/>
    <p:sldId id="273" r:id="rId21"/>
    <p:sldId id="274" r:id="rId22"/>
    <p:sldId id="275" r:id="rId23"/>
    <p:sldId id="276"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E0816D-9131-0642-AC18-65111AF099E6}" v="339" dt="2025-09-20T16:46:07.6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5"/>
    <p:restoredTop sz="94635"/>
  </p:normalViewPr>
  <p:slideViewPr>
    <p:cSldViewPr snapToGrid="0">
      <p:cViewPr varScale="1">
        <p:scale>
          <a:sx n="108" d="100"/>
          <a:sy n="108" d="100"/>
        </p:scale>
        <p:origin x="216"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1C0C3BE9-834A-4036-A80C-2FEB63DCC0E0}"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75554269-BAC7-4BBF-9226-2DDF615FC32C}">
      <dgm:prSet/>
      <dgm:spPr/>
      <dgm:t>
        <a:bodyPr/>
        <a:lstStyle/>
        <a:p>
          <a:r>
            <a:rPr lang="en-US"/>
            <a:t>Predictability: UI doesn’t mutate unexpectedly.</a:t>
          </a:r>
        </a:p>
      </dgm:t>
    </dgm:pt>
    <dgm:pt modelId="{497366AA-49EA-4B8D-91AA-70073B9F0032}" type="parTrans" cxnId="{654757E7-AC86-490E-B50C-EE2C04F3907A}">
      <dgm:prSet/>
      <dgm:spPr/>
      <dgm:t>
        <a:bodyPr/>
        <a:lstStyle/>
        <a:p>
          <a:endParaRPr lang="en-US"/>
        </a:p>
      </dgm:t>
    </dgm:pt>
    <dgm:pt modelId="{0BE51042-4FD6-4FB5-BF90-4CBBB997BEC6}" type="sibTrans" cxnId="{654757E7-AC86-490E-B50C-EE2C04F3907A}">
      <dgm:prSet/>
      <dgm:spPr/>
      <dgm:t>
        <a:bodyPr/>
        <a:lstStyle/>
        <a:p>
          <a:endParaRPr lang="en-US"/>
        </a:p>
      </dgm:t>
    </dgm:pt>
    <dgm:pt modelId="{71DB5F3D-0E75-4E60-A552-81DE6497AD20}">
      <dgm:prSet/>
      <dgm:spPr/>
      <dgm:t>
        <a:bodyPr/>
        <a:lstStyle/>
        <a:p>
          <a:r>
            <a:rPr lang="en-US"/>
            <a:t>Performance: Flutter can efficiently rebuild only what changes. </a:t>
          </a:r>
        </a:p>
      </dgm:t>
    </dgm:pt>
    <dgm:pt modelId="{F3B44907-0CDE-4D5F-BCD1-89406BC4C36C}" type="parTrans" cxnId="{EE0C1A99-7C7F-4A46-A013-9938B688340E}">
      <dgm:prSet/>
      <dgm:spPr/>
      <dgm:t>
        <a:bodyPr/>
        <a:lstStyle/>
        <a:p>
          <a:endParaRPr lang="en-US"/>
        </a:p>
      </dgm:t>
    </dgm:pt>
    <dgm:pt modelId="{8EE22DF9-F239-4459-A5B0-FB1D10C306FF}" type="sibTrans" cxnId="{EE0C1A99-7C7F-4A46-A013-9938B688340E}">
      <dgm:prSet/>
      <dgm:spPr/>
      <dgm:t>
        <a:bodyPr/>
        <a:lstStyle/>
        <a:p>
          <a:endParaRPr lang="en-US"/>
        </a:p>
      </dgm:t>
    </dgm:pt>
    <dgm:pt modelId="{F218CF1D-0FCB-430C-A810-1679C4824AE3}">
      <dgm:prSet/>
      <dgm:spPr/>
      <dgm:t>
        <a:bodyPr/>
        <a:lstStyle/>
        <a:p>
          <a:r>
            <a:rPr lang="en-US"/>
            <a:t>Simplicity: No complex change tracking; just rebuild.</a:t>
          </a:r>
        </a:p>
      </dgm:t>
    </dgm:pt>
    <dgm:pt modelId="{9B677A66-1444-4B97-8CAB-BDFCE1FA0FA9}" type="parTrans" cxnId="{E3E2B689-4D12-4EC5-B04C-169DF0DF70A1}">
      <dgm:prSet/>
      <dgm:spPr/>
      <dgm:t>
        <a:bodyPr/>
        <a:lstStyle/>
        <a:p>
          <a:endParaRPr lang="en-US"/>
        </a:p>
      </dgm:t>
    </dgm:pt>
    <dgm:pt modelId="{54EFC2B6-496B-4079-A1DF-F9200C3427A4}" type="sibTrans" cxnId="{E3E2B689-4D12-4EC5-B04C-169DF0DF70A1}">
      <dgm:prSet/>
      <dgm:spPr/>
      <dgm:t>
        <a:bodyPr/>
        <a:lstStyle/>
        <a:p>
          <a:endParaRPr lang="en-US"/>
        </a:p>
      </dgm:t>
    </dgm:pt>
    <dgm:pt modelId="{B5C66050-4771-4CF8-A13A-FF754CAE07ED}">
      <dgm:prSet/>
      <dgm:spPr/>
      <dgm:t>
        <a:bodyPr/>
        <a:lstStyle/>
        <a:p>
          <a:r>
            <a:rPr lang="en-US"/>
            <a:t>Debugging ease: Each UI frame is a pure function of its state.</a:t>
          </a:r>
        </a:p>
      </dgm:t>
    </dgm:pt>
    <dgm:pt modelId="{8811030E-6671-459C-AD2E-E996EA6A45BA}" type="parTrans" cxnId="{1EB15895-5572-4F23-80FE-58EF21F82CB6}">
      <dgm:prSet/>
      <dgm:spPr/>
      <dgm:t>
        <a:bodyPr/>
        <a:lstStyle/>
        <a:p>
          <a:endParaRPr lang="en-US"/>
        </a:p>
      </dgm:t>
    </dgm:pt>
    <dgm:pt modelId="{E8F8E792-928D-4132-93A1-82A3407AEAAA}" type="sibTrans" cxnId="{1EB15895-5572-4F23-80FE-58EF21F82CB6}">
      <dgm:prSet/>
      <dgm:spPr/>
      <dgm:t>
        <a:bodyPr/>
        <a:lstStyle/>
        <a:p>
          <a:endParaRPr lang="en-US"/>
        </a:p>
      </dgm:t>
    </dgm:pt>
    <dgm:pt modelId="{EF42976D-DDBE-D343-96C4-1A5F0040A9E8}" type="pres">
      <dgm:prSet presAssocID="{1C0C3BE9-834A-4036-A80C-2FEB63DCC0E0}" presName="matrix" presStyleCnt="0">
        <dgm:presLayoutVars>
          <dgm:chMax val="1"/>
          <dgm:dir/>
          <dgm:resizeHandles val="exact"/>
        </dgm:presLayoutVars>
      </dgm:prSet>
      <dgm:spPr/>
    </dgm:pt>
    <dgm:pt modelId="{2F928585-B112-8C44-BE2E-8AE2BD9277A4}" type="pres">
      <dgm:prSet presAssocID="{1C0C3BE9-834A-4036-A80C-2FEB63DCC0E0}" presName="diamond" presStyleLbl="bgShp" presStyleIdx="0" presStyleCnt="1"/>
      <dgm:spPr/>
    </dgm:pt>
    <dgm:pt modelId="{D8D636AB-2461-7547-8D0E-5AE568903C7B}" type="pres">
      <dgm:prSet presAssocID="{1C0C3BE9-834A-4036-A80C-2FEB63DCC0E0}" presName="quad1" presStyleLbl="node1" presStyleIdx="0" presStyleCnt="4">
        <dgm:presLayoutVars>
          <dgm:chMax val="0"/>
          <dgm:chPref val="0"/>
          <dgm:bulletEnabled val="1"/>
        </dgm:presLayoutVars>
      </dgm:prSet>
      <dgm:spPr/>
    </dgm:pt>
    <dgm:pt modelId="{6D82ECC6-3104-DA41-8F7C-25E54D51E632}" type="pres">
      <dgm:prSet presAssocID="{1C0C3BE9-834A-4036-A80C-2FEB63DCC0E0}" presName="quad2" presStyleLbl="node1" presStyleIdx="1" presStyleCnt="4">
        <dgm:presLayoutVars>
          <dgm:chMax val="0"/>
          <dgm:chPref val="0"/>
          <dgm:bulletEnabled val="1"/>
        </dgm:presLayoutVars>
      </dgm:prSet>
      <dgm:spPr/>
    </dgm:pt>
    <dgm:pt modelId="{A9DCF38F-0C9E-8B40-A658-29F8483556E0}" type="pres">
      <dgm:prSet presAssocID="{1C0C3BE9-834A-4036-A80C-2FEB63DCC0E0}" presName="quad3" presStyleLbl="node1" presStyleIdx="2" presStyleCnt="4">
        <dgm:presLayoutVars>
          <dgm:chMax val="0"/>
          <dgm:chPref val="0"/>
          <dgm:bulletEnabled val="1"/>
        </dgm:presLayoutVars>
      </dgm:prSet>
      <dgm:spPr/>
    </dgm:pt>
    <dgm:pt modelId="{C1AAB53F-6930-D346-80D1-C8D086AD5EAC}" type="pres">
      <dgm:prSet presAssocID="{1C0C3BE9-834A-4036-A80C-2FEB63DCC0E0}" presName="quad4" presStyleLbl="node1" presStyleIdx="3" presStyleCnt="4">
        <dgm:presLayoutVars>
          <dgm:chMax val="0"/>
          <dgm:chPref val="0"/>
          <dgm:bulletEnabled val="1"/>
        </dgm:presLayoutVars>
      </dgm:prSet>
      <dgm:spPr/>
    </dgm:pt>
  </dgm:ptLst>
  <dgm:cxnLst>
    <dgm:cxn modelId="{625D1135-8C25-304C-8E2D-64621E4B486D}" type="presOf" srcId="{71DB5F3D-0E75-4E60-A552-81DE6497AD20}" destId="{6D82ECC6-3104-DA41-8F7C-25E54D51E632}" srcOrd="0" destOrd="0" presId="urn:microsoft.com/office/officeart/2005/8/layout/matrix3"/>
    <dgm:cxn modelId="{FDC4C75E-4DB8-BE4F-A428-843F792DEA56}" type="presOf" srcId="{F218CF1D-0FCB-430C-A810-1679C4824AE3}" destId="{A9DCF38F-0C9E-8B40-A658-29F8483556E0}" srcOrd="0" destOrd="0" presId="urn:microsoft.com/office/officeart/2005/8/layout/matrix3"/>
    <dgm:cxn modelId="{334FB670-4326-B543-A7C4-20D431A2BF99}" type="presOf" srcId="{75554269-BAC7-4BBF-9226-2DDF615FC32C}" destId="{D8D636AB-2461-7547-8D0E-5AE568903C7B}" srcOrd="0" destOrd="0" presId="urn:microsoft.com/office/officeart/2005/8/layout/matrix3"/>
    <dgm:cxn modelId="{E3E2B689-4D12-4EC5-B04C-169DF0DF70A1}" srcId="{1C0C3BE9-834A-4036-A80C-2FEB63DCC0E0}" destId="{F218CF1D-0FCB-430C-A810-1679C4824AE3}" srcOrd="2" destOrd="0" parTransId="{9B677A66-1444-4B97-8CAB-BDFCE1FA0FA9}" sibTransId="{54EFC2B6-496B-4079-A1DF-F9200C3427A4}"/>
    <dgm:cxn modelId="{1EB15895-5572-4F23-80FE-58EF21F82CB6}" srcId="{1C0C3BE9-834A-4036-A80C-2FEB63DCC0E0}" destId="{B5C66050-4771-4CF8-A13A-FF754CAE07ED}" srcOrd="3" destOrd="0" parTransId="{8811030E-6671-459C-AD2E-E996EA6A45BA}" sibTransId="{E8F8E792-928D-4132-93A1-82A3407AEAAA}"/>
    <dgm:cxn modelId="{EE0C1A99-7C7F-4A46-A013-9938B688340E}" srcId="{1C0C3BE9-834A-4036-A80C-2FEB63DCC0E0}" destId="{71DB5F3D-0E75-4E60-A552-81DE6497AD20}" srcOrd="1" destOrd="0" parTransId="{F3B44907-0CDE-4D5F-BCD1-89406BC4C36C}" sibTransId="{8EE22DF9-F239-4459-A5B0-FB1D10C306FF}"/>
    <dgm:cxn modelId="{7BEAB6DF-857C-B343-835F-8B4EF8877385}" type="presOf" srcId="{B5C66050-4771-4CF8-A13A-FF754CAE07ED}" destId="{C1AAB53F-6930-D346-80D1-C8D086AD5EAC}" srcOrd="0" destOrd="0" presId="urn:microsoft.com/office/officeart/2005/8/layout/matrix3"/>
    <dgm:cxn modelId="{654757E7-AC86-490E-B50C-EE2C04F3907A}" srcId="{1C0C3BE9-834A-4036-A80C-2FEB63DCC0E0}" destId="{75554269-BAC7-4BBF-9226-2DDF615FC32C}" srcOrd="0" destOrd="0" parTransId="{497366AA-49EA-4B8D-91AA-70073B9F0032}" sibTransId="{0BE51042-4FD6-4FB5-BF90-4CBBB997BEC6}"/>
    <dgm:cxn modelId="{CC35E9F4-638E-4443-8626-0F0B0D796464}" type="presOf" srcId="{1C0C3BE9-834A-4036-A80C-2FEB63DCC0E0}" destId="{EF42976D-DDBE-D343-96C4-1A5F0040A9E8}" srcOrd="0" destOrd="0" presId="urn:microsoft.com/office/officeart/2005/8/layout/matrix3"/>
    <dgm:cxn modelId="{4BE56F68-75F3-A24A-81A0-E213000D136D}" type="presParOf" srcId="{EF42976D-DDBE-D343-96C4-1A5F0040A9E8}" destId="{2F928585-B112-8C44-BE2E-8AE2BD9277A4}" srcOrd="0" destOrd="0" presId="urn:microsoft.com/office/officeart/2005/8/layout/matrix3"/>
    <dgm:cxn modelId="{025D2DC7-D20E-E040-A0F4-4DF3EC656075}" type="presParOf" srcId="{EF42976D-DDBE-D343-96C4-1A5F0040A9E8}" destId="{D8D636AB-2461-7547-8D0E-5AE568903C7B}" srcOrd="1" destOrd="0" presId="urn:microsoft.com/office/officeart/2005/8/layout/matrix3"/>
    <dgm:cxn modelId="{25A5D2EA-D065-AF48-B107-A695D730C78D}" type="presParOf" srcId="{EF42976D-DDBE-D343-96C4-1A5F0040A9E8}" destId="{6D82ECC6-3104-DA41-8F7C-25E54D51E632}" srcOrd="2" destOrd="0" presId="urn:microsoft.com/office/officeart/2005/8/layout/matrix3"/>
    <dgm:cxn modelId="{AEB7EAD1-2646-3A4B-96B8-A601105EEB79}" type="presParOf" srcId="{EF42976D-DDBE-D343-96C4-1A5F0040A9E8}" destId="{A9DCF38F-0C9E-8B40-A658-29F8483556E0}" srcOrd="3" destOrd="0" presId="urn:microsoft.com/office/officeart/2005/8/layout/matrix3"/>
    <dgm:cxn modelId="{FC091DFF-A945-344A-A1DA-AB1B8929674D}" type="presParOf" srcId="{EF42976D-DDBE-D343-96C4-1A5F0040A9E8}" destId="{C1AAB53F-6930-D346-80D1-C8D086AD5EAC}"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233BFD-8F56-423E-8EC9-BFEBD2806B35}"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A4B669CF-DE98-4AC6-90C1-43F2A5F77089}">
      <dgm:prSet/>
      <dgm:spPr/>
      <dgm:t>
        <a:bodyPr/>
        <a:lstStyle/>
        <a:p>
          <a:r>
            <a:rPr lang="en-US" b="0" i="0" baseline="0"/>
            <a:t>Flutter builds a </a:t>
          </a:r>
          <a:r>
            <a:rPr lang="en-US" b="1" i="0" baseline="0"/>
            <a:t>Widget Tree</a:t>
          </a:r>
          <a:r>
            <a:rPr lang="en-US" b="0" i="0" baseline="0"/>
            <a:t> each frame.</a:t>
          </a:r>
          <a:endParaRPr lang="en-US"/>
        </a:p>
      </dgm:t>
    </dgm:pt>
    <dgm:pt modelId="{EB5D49F7-7F31-4A0F-B1C0-B2C7436FD055}" type="parTrans" cxnId="{B21A88A0-9123-4F1A-B2AF-98E0B6CFDBC5}">
      <dgm:prSet/>
      <dgm:spPr/>
      <dgm:t>
        <a:bodyPr/>
        <a:lstStyle/>
        <a:p>
          <a:endParaRPr lang="en-US"/>
        </a:p>
      </dgm:t>
    </dgm:pt>
    <dgm:pt modelId="{F428895B-18B3-4407-B3FD-AFDF4CED0AC7}" type="sibTrans" cxnId="{B21A88A0-9123-4F1A-B2AF-98E0B6CFDBC5}">
      <dgm:prSet/>
      <dgm:spPr/>
      <dgm:t>
        <a:bodyPr/>
        <a:lstStyle/>
        <a:p>
          <a:endParaRPr lang="en-US"/>
        </a:p>
      </dgm:t>
    </dgm:pt>
    <dgm:pt modelId="{E802E9CC-6629-4925-8F7C-28A453DB5583}">
      <dgm:prSet/>
      <dgm:spPr/>
      <dgm:t>
        <a:bodyPr/>
        <a:lstStyle/>
        <a:p>
          <a:r>
            <a:rPr lang="en-US" b="0" i="0" baseline="0"/>
            <a:t>If data changes:</a:t>
          </a:r>
          <a:endParaRPr lang="en-US"/>
        </a:p>
      </dgm:t>
    </dgm:pt>
    <dgm:pt modelId="{0DE80C32-90EA-4CB3-B8C8-D26B578E5E65}" type="parTrans" cxnId="{A4A534D7-63F2-430A-990A-C706A96F3819}">
      <dgm:prSet/>
      <dgm:spPr/>
      <dgm:t>
        <a:bodyPr/>
        <a:lstStyle/>
        <a:p>
          <a:endParaRPr lang="en-US"/>
        </a:p>
      </dgm:t>
    </dgm:pt>
    <dgm:pt modelId="{5A34FA99-DDC9-4BC3-83F9-98543227D43D}" type="sibTrans" cxnId="{A4A534D7-63F2-430A-990A-C706A96F3819}">
      <dgm:prSet/>
      <dgm:spPr/>
      <dgm:t>
        <a:bodyPr/>
        <a:lstStyle/>
        <a:p>
          <a:endParaRPr lang="en-US"/>
        </a:p>
      </dgm:t>
    </dgm:pt>
    <dgm:pt modelId="{3BF66A73-49EA-46C2-802F-7EB3CB8AA64C}">
      <dgm:prSet/>
      <dgm:spPr/>
      <dgm:t>
        <a:bodyPr/>
        <a:lstStyle/>
        <a:p>
          <a:r>
            <a:rPr lang="en-US" b="0" i="0" baseline="0"/>
            <a:t>Flutter </a:t>
          </a:r>
          <a:r>
            <a:rPr lang="en-US" b="1" i="0" baseline="0"/>
            <a:t>compares old and new widgets</a:t>
          </a:r>
          <a:r>
            <a:rPr lang="en-US" b="0" i="0" baseline="0"/>
            <a:t> (using keys).</a:t>
          </a:r>
          <a:endParaRPr lang="en-US"/>
        </a:p>
      </dgm:t>
    </dgm:pt>
    <dgm:pt modelId="{81C897CA-2D28-4F92-A67F-6A1AF3933BDE}" type="parTrans" cxnId="{0236AA61-3797-481C-ADCC-0D1AFA680FAF}">
      <dgm:prSet/>
      <dgm:spPr/>
      <dgm:t>
        <a:bodyPr/>
        <a:lstStyle/>
        <a:p>
          <a:endParaRPr lang="en-US"/>
        </a:p>
      </dgm:t>
    </dgm:pt>
    <dgm:pt modelId="{554B4133-D94B-415E-A897-59AF501C95FC}" type="sibTrans" cxnId="{0236AA61-3797-481C-ADCC-0D1AFA680FAF}">
      <dgm:prSet/>
      <dgm:spPr/>
      <dgm:t>
        <a:bodyPr/>
        <a:lstStyle/>
        <a:p>
          <a:endParaRPr lang="en-US"/>
        </a:p>
      </dgm:t>
    </dgm:pt>
    <dgm:pt modelId="{041EC041-E2CA-49CF-9823-A3F898267079}">
      <dgm:prSet/>
      <dgm:spPr/>
      <dgm:t>
        <a:bodyPr/>
        <a:lstStyle/>
        <a:p>
          <a:r>
            <a:rPr lang="en-US" b="0" i="0" baseline="0"/>
            <a:t>Keeps elements that didn’t change.</a:t>
          </a:r>
          <a:endParaRPr lang="en-US"/>
        </a:p>
      </dgm:t>
    </dgm:pt>
    <dgm:pt modelId="{78083D73-A00C-4B5B-A3B8-0EC9F9930A2F}" type="parTrans" cxnId="{28940DB1-A6BA-4D3A-85A7-2652E0E085B4}">
      <dgm:prSet/>
      <dgm:spPr/>
      <dgm:t>
        <a:bodyPr/>
        <a:lstStyle/>
        <a:p>
          <a:endParaRPr lang="en-US"/>
        </a:p>
      </dgm:t>
    </dgm:pt>
    <dgm:pt modelId="{D608CCE7-547E-41AC-9CE3-1E961F84996B}" type="sibTrans" cxnId="{28940DB1-A6BA-4D3A-85A7-2652E0E085B4}">
      <dgm:prSet/>
      <dgm:spPr/>
      <dgm:t>
        <a:bodyPr/>
        <a:lstStyle/>
        <a:p>
          <a:endParaRPr lang="en-US"/>
        </a:p>
      </dgm:t>
    </dgm:pt>
    <dgm:pt modelId="{AD496896-4419-4F02-AA55-3199440D45E1}">
      <dgm:prSet/>
      <dgm:spPr/>
      <dgm:t>
        <a:bodyPr/>
        <a:lstStyle/>
        <a:p>
          <a:r>
            <a:rPr lang="en-US" b="0" i="0" baseline="0"/>
            <a:t>Rebuilds parts that did.</a:t>
          </a:r>
          <a:endParaRPr lang="en-US"/>
        </a:p>
      </dgm:t>
    </dgm:pt>
    <dgm:pt modelId="{DF9ABA9B-F037-4B2A-8C24-622676E089E6}" type="parTrans" cxnId="{AB94C760-393C-457B-919E-6FD6BD212887}">
      <dgm:prSet/>
      <dgm:spPr/>
      <dgm:t>
        <a:bodyPr/>
        <a:lstStyle/>
        <a:p>
          <a:endParaRPr lang="en-US"/>
        </a:p>
      </dgm:t>
    </dgm:pt>
    <dgm:pt modelId="{339C9D47-C7F8-46EA-B520-E1F2295A6FF4}" type="sibTrans" cxnId="{AB94C760-393C-457B-919E-6FD6BD212887}">
      <dgm:prSet/>
      <dgm:spPr/>
      <dgm:t>
        <a:bodyPr/>
        <a:lstStyle/>
        <a:p>
          <a:endParaRPr lang="en-US"/>
        </a:p>
      </dgm:t>
    </dgm:pt>
    <dgm:pt modelId="{6A7D157E-F2E1-7849-B021-18C886D6157E}" type="pres">
      <dgm:prSet presAssocID="{59233BFD-8F56-423E-8EC9-BFEBD2806B35}" presName="hierChild1" presStyleCnt="0">
        <dgm:presLayoutVars>
          <dgm:chPref val="1"/>
          <dgm:dir/>
          <dgm:animOne val="branch"/>
          <dgm:animLvl val="lvl"/>
          <dgm:resizeHandles/>
        </dgm:presLayoutVars>
      </dgm:prSet>
      <dgm:spPr/>
    </dgm:pt>
    <dgm:pt modelId="{D229B695-3C04-A645-9151-DF52251D8A78}" type="pres">
      <dgm:prSet presAssocID="{A4B669CF-DE98-4AC6-90C1-43F2A5F77089}" presName="hierRoot1" presStyleCnt="0"/>
      <dgm:spPr/>
    </dgm:pt>
    <dgm:pt modelId="{CF6F029B-8462-CA41-9DB0-0439DAB3734A}" type="pres">
      <dgm:prSet presAssocID="{A4B669CF-DE98-4AC6-90C1-43F2A5F77089}" presName="composite" presStyleCnt="0"/>
      <dgm:spPr/>
    </dgm:pt>
    <dgm:pt modelId="{1B7DE64A-72AC-C14C-8952-BBE9FC72D7E8}" type="pres">
      <dgm:prSet presAssocID="{A4B669CF-DE98-4AC6-90C1-43F2A5F77089}" presName="background" presStyleLbl="node0" presStyleIdx="0" presStyleCnt="2"/>
      <dgm:spPr/>
    </dgm:pt>
    <dgm:pt modelId="{EBBDCC65-C021-8E41-BD59-750ECAE3D2C1}" type="pres">
      <dgm:prSet presAssocID="{A4B669CF-DE98-4AC6-90C1-43F2A5F77089}" presName="text" presStyleLbl="fgAcc0" presStyleIdx="0" presStyleCnt="2">
        <dgm:presLayoutVars>
          <dgm:chPref val="3"/>
        </dgm:presLayoutVars>
      </dgm:prSet>
      <dgm:spPr/>
    </dgm:pt>
    <dgm:pt modelId="{70166EEE-FA72-8348-B379-71B75A83134E}" type="pres">
      <dgm:prSet presAssocID="{A4B669CF-DE98-4AC6-90C1-43F2A5F77089}" presName="hierChild2" presStyleCnt="0"/>
      <dgm:spPr/>
    </dgm:pt>
    <dgm:pt modelId="{976017F1-2CDB-5C47-9928-8E0350A11D8D}" type="pres">
      <dgm:prSet presAssocID="{E802E9CC-6629-4925-8F7C-28A453DB5583}" presName="hierRoot1" presStyleCnt="0"/>
      <dgm:spPr/>
    </dgm:pt>
    <dgm:pt modelId="{B0CDCF21-CD12-A049-A34B-71D6833B5739}" type="pres">
      <dgm:prSet presAssocID="{E802E9CC-6629-4925-8F7C-28A453DB5583}" presName="composite" presStyleCnt="0"/>
      <dgm:spPr/>
    </dgm:pt>
    <dgm:pt modelId="{B7B5FD75-04C3-B848-AF88-AB75969D40DB}" type="pres">
      <dgm:prSet presAssocID="{E802E9CC-6629-4925-8F7C-28A453DB5583}" presName="background" presStyleLbl="node0" presStyleIdx="1" presStyleCnt="2"/>
      <dgm:spPr/>
    </dgm:pt>
    <dgm:pt modelId="{61816754-1696-FA4F-BC1F-0AD1C1A20FF9}" type="pres">
      <dgm:prSet presAssocID="{E802E9CC-6629-4925-8F7C-28A453DB5583}" presName="text" presStyleLbl="fgAcc0" presStyleIdx="1" presStyleCnt="2">
        <dgm:presLayoutVars>
          <dgm:chPref val="3"/>
        </dgm:presLayoutVars>
      </dgm:prSet>
      <dgm:spPr/>
    </dgm:pt>
    <dgm:pt modelId="{FD50CD7A-0767-2440-923D-AE2461FFC95D}" type="pres">
      <dgm:prSet presAssocID="{E802E9CC-6629-4925-8F7C-28A453DB5583}" presName="hierChild2" presStyleCnt="0"/>
      <dgm:spPr/>
    </dgm:pt>
    <dgm:pt modelId="{708B3C72-3B97-FD42-B0C4-00ED04C0DA50}" type="pres">
      <dgm:prSet presAssocID="{81C897CA-2D28-4F92-A67F-6A1AF3933BDE}" presName="Name10" presStyleLbl="parChTrans1D2" presStyleIdx="0" presStyleCnt="3"/>
      <dgm:spPr/>
    </dgm:pt>
    <dgm:pt modelId="{93EB21A0-1737-7541-971F-C8DC719B016B}" type="pres">
      <dgm:prSet presAssocID="{3BF66A73-49EA-46C2-802F-7EB3CB8AA64C}" presName="hierRoot2" presStyleCnt="0"/>
      <dgm:spPr/>
    </dgm:pt>
    <dgm:pt modelId="{5BA47B09-4A9C-D24F-8CF9-AAF06E8D6A15}" type="pres">
      <dgm:prSet presAssocID="{3BF66A73-49EA-46C2-802F-7EB3CB8AA64C}" presName="composite2" presStyleCnt="0"/>
      <dgm:spPr/>
    </dgm:pt>
    <dgm:pt modelId="{C03C5619-A252-FE4D-A8B9-A30C93C8973E}" type="pres">
      <dgm:prSet presAssocID="{3BF66A73-49EA-46C2-802F-7EB3CB8AA64C}" presName="background2" presStyleLbl="node2" presStyleIdx="0" presStyleCnt="3"/>
      <dgm:spPr/>
    </dgm:pt>
    <dgm:pt modelId="{025D1A26-C272-EE4D-9F37-3F0C32057EED}" type="pres">
      <dgm:prSet presAssocID="{3BF66A73-49EA-46C2-802F-7EB3CB8AA64C}" presName="text2" presStyleLbl="fgAcc2" presStyleIdx="0" presStyleCnt="3">
        <dgm:presLayoutVars>
          <dgm:chPref val="3"/>
        </dgm:presLayoutVars>
      </dgm:prSet>
      <dgm:spPr/>
    </dgm:pt>
    <dgm:pt modelId="{1914D172-13CA-2842-BD63-8B5C333A6532}" type="pres">
      <dgm:prSet presAssocID="{3BF66A73-49EA-46C2-802F-7EB3CB8AA64C}" presName="hierChild3" presStyleCnt="0"/>
      <dgm:spPr/>
    </dgm:pt>
    <dgm:pt modelId="{3ACD501D-0B56-3A4C-9298-99C83E548376}" type="pres">
      <dgm:prSet presAssocID="{78083D73-A00C-4B5B-A3B8-0EC9F9930A2F}" presName="Name10" presStyleLbl="parChTrans1D2" presStyleIdx="1" presStyleCnt="3"/>
      <dgm:spPr/>
    </dgm:pt>
    <dgm:pt modelId="{CAAD1F97-27E3-4F42-A8E6-A8444B1F4D22}" type="pres">
      <dgm:prSet presAssocID="{041EC041-E2CA-49CF-9823-A3F898267079}" presName="hierRoot2" presStyleCnt="0"/>
      <dgm:spPr/>
    </dgm:pt>
    <dgm:pt modelId="{195CB356-D39F-F141-9278-A06CFB964517}" type="pres">
      <dgm:prSet presAssocID="{041EC041-E2CA-49CF-9823-A3F898267079}" presName="composite2" presStyleCnt="0"/>
      <dgm:spPr/>
    </dgm:pt>
    <dgm:pt modelId="{537763DA-E53F-254B-ADDB-D819539B6C00}" type="pres">
      <dgm:prSet presAssocID="{041EC041-E2CA-49CF-9823-A3F898267079}" presName="background2" presStyleLbl="node2" presStyleIdx="1" presStyleCnt="3"/>
      <dgm:spPr/>
    </dgm:pt>
    <dgm:pt modelId="{37071BEC-86EF-A24A-9E10-1C88C3B55E19}" type="pres">
      <dgm:prSet presAssocID="{041EC041-E2CA-49CF-9823-A3F898267079}" presName="text2" presStyleLbl="fgAcc2" presStyleIdx="1" presStyleCnt="3">
        <dgm:presLayoutVars>
          <dgm:chPref val="3"/>
        </dgm:presLayoutVars>
      </dgm:prSet>
      <dgm:spPr/>
    </dgm:pt>
    <dgm:pt modelId="{48388C87-2308-644F-AA3A-437A0CB2EE7D}" type="pres">
      <dgm:prSet presAssocID="{041EC041-E2CA-49CF-9823-A3F898267079}" presName="hierChild3" presStyleCnt="0"/>
      <dgm:spPr/>
    </dgm:pt>
    <dgm:pt modelId="{334FBD10-EF7A-1947-A5B6-227721C65C82}" type="pres">
      <dgm:prSet presAssocID="{DF9ABA9B-F037-4B2A-8C24-622676E089E6}" presName="Name10" presStyleLbl="parChTrans1D2" presStyleIdx="2" presStyleCnt="3"/>
      <dgm:spPr/>
    </dgm:pt>
    <dgm:pt modelId="{252C8992-A3AE-AD4F-865E-3652EFC58DD7}" type="pres">
      <dgm:prSet presAssocID="{AD496896-4419-4F02-AA55-3199440D45E1}" presName="hierRoot2" presStyleCnt="0"/>
      <dgm:spPr/>
    </dgm:pt>
    <dgm:pt modelId="{342A444E-428E-5747-A50B-7CD08CA9EB94}" type="pres">
      <dgm:prSet presAssocID="{AD496896-4419-4F02-AA55-3199440D45E1}" presName="composite2" presStyleCnt="0"/>
      <dgm:spPr/>
    </dgm:pt>
    <dgm:pt modelId="{4C92BF80-9619-E141-838C-23E795C11FCE}" type="pres">
      <dgm:prSet presAssocID="{AD496896-4419-4F02-AA55-3199440D45E1}" presName="background2" presStyleLbl="node2" presStyleIdx="2" presStyleCnt="3"/>
      <dgm:spPr/>
    </dgm:pt>
    <dgm:pt modelId="{366BF4CD-A6C5-E04C-9121-E63C09E1545A}" type="pres">
      <dgm:prSet presAssocID="{AD496896-4419-4F02-AA55-3199440D45E1}" presName="text2" presStyleLbl="fgAcc2" presStyleIdx="2" presStyleCnt="3">
        <dgm:presLayoutVars>
          <dgm:chPref val="3"/>
        </dgm:presLayoutVars>
      </dgm:prSet>
      <dgm:spPr/>
    </dgm:pt>
    <dgm:pt modelId="{F1814A29-FEA2-584A-B8D5-19268CDA106A}" type="pres">
      <dgm:prSet presAssocID="{AD496896-4419-4F02-AA55-3199440D45E1}" presName="hierChild3" presStyleCnt="0"/>
      <dgm:spPr/>
    </dgm:pt>
  </dgm:ptLst>
  <dgm:cxnLst>
    <dgm:cxn modelId="{AB94C760-393C-457B-919E-6FD6BD212887}" srcId="{E802E9CC-6629-4925-8F7C-28A453DB5583}" destId="{AD496896-4419-4F02-AA55-3199440D45E1}" srcOrd="2" destOrd="0" parTransId="{DF9ABA9B-F037-4B2A-8C24-622676E089E6}" sibTransId="{339C9D47-C7F8-46EA-B520-E1F2295A6FF4}"/>
    <dgm:cxn modelId="{0236AA61-3797-481C-ADCC-0D1AFA680FAF}" srcId="{E802E9CC-6629-4925-8F7C-28A453DB5583}" destId="{3BF66A73-49EA-46C2-802F-7EB3CB8AA64C}" srcOrd="0" destOrd="0" parTransId="{81C897CA-2D28-4F92-A67F-6A1AF3933BDE}" sibTransId="{554B4133-D94B-415E-A897-59AF501C95FC}"/>
    <dgm:cxn modelId="{088D776D-8FFA-FF4E-A2C1-E164F61A31BC}" type="presOf" srcId="{3BF66A73-49EA-46C2-802F-7EB3CB8AA64C}" destId="{025D1A26-C272-EE4D-9F37-3F0C32057EED}" srcOrd="0" destOrd="0" presId="urn:microsoft.com/office/officeart/2005/8/layout/hierarchy1"/>
    <dgm:cxn modelId="{5B17709C-B373-7341-95DB-A724E2517D10}" type="presOf" srcId="{81C897CA-2D28-4F92-A67F-6A1AF3933BDE}" destId="{708B3C72-3B97-FD42-B0C4-00ED04C0DA50}" srcOrd="0" destOrd="0" presId="urn:microsoft.com/office/officeart/2005/8/layout/hierarchy1"/>
    <dgm:cxn modelId="{B21A88A0-9123-4F1A-B2AF-98E0B6CFDBC5}" srcId="{59233BFD-8F56-423E-8EC9-BFEBD2806B35}" destId="{A4B669CF-DE98-4AC6-90C1-43F2A5F77089}" srcOrd="0" destOrd="0" parTransId="{EB5D49F7-7F31-4A0F-B1C0-B2C7436FD055}" sibTransId="{F428895B-18B3-4407-B3FD-AFDF4CED0AC7}"/>
    <dgm:cxn modelId="{4F90F8AF-F765-DC47-9473-87BF3326EC40}" type="presOf" srcId="{78083D73-A00C-4B5B-A3B8-0EC9F9930A2F}" destId="{3ACD501D-0B56-3A4C-9298-99C83E548376}" srcOrd="0" destOrd="0" presId="urn:microsoft.com/office/officeart/2005/8/layout/hierarchy1"/>
    <dgm:cxn modelId="{28940DB1-A6BA-4D3A-85A7-2652E0E085B4}" srcId="{E802E9CC-6629-4925-8F7C-28A453DB5583}" destId="{041EC041-E2CA-49CF-9823-A3F898267079}" srcOrd="1" destOrd="0" parTransId="{78083D73-A00C-4B5B-A3B8-0EC9F9930A2F}" sibTransId="{D608CCE7-547E-41AC-9CE3-1E961F84996B}"/>
    <dgm:cxn modelId="{04803EB2-4F3B-3D4F-8564-C0FE6091EC97}" type="presOf" srcId="{E802E9CC-6629-4925-8F7C-28A453DB5583}" destId="{61816754-1696-FA4F-BC1F-0AD1C1A20FF9}" srcOrd="0" destOrd="0" presId="urn:microsoft.com/office/officeart/2005/8/layout/hierarchy1"/>
    <dgm:cxn modelId="{5498F4BF-C2C6-E74D-917D-3CE73BA8524B}" type="presOf" srcId="{59233BFD-8F56-423E-8EC9-BFEBD2806B35}" destId="{6A7D157E-F2E1-7849-B021-18C886D6157E}" srcOrd="0" destOrd="0" presId="urn:microsoft.com/office/officeart/2005/8/layout/hierarchy1"/>
    <dgm:cxn modelId="{2AD787D6-C5FE-F841-9B0C-6FC478522CB0}" type="presOf" srcId="{DF9ABA9B-F037-4B2A-8C24-622676E089E6}" destId="{334FBD10-EF7A-1947-A5B6-227721C65C82}" srcOrd="0" destOrd="0" presId="urn:microsoft.com/office/officeart/2005/8/layout/hierarchy1"/>
    <dgm:cxn modelId="{A4A534D7-63F2-430A-990A-C706A96F3819}" srcId="{59233BFD-8F56-423E-8EC9-BFEBD2806B35}" destId="{E802E9CC-6629-4925-8F7C-28A453DB5583}" srcOrd="1" destOrd="0" parTransId="{0DE80C32-90EA-4CB3-B8C8-D26B578E5E65}" sibTransId="{5A34FA99-DDC9-4BC3-83F9-98543227D43D}"/>
    <dgm:cxn modelId="{852AFEE1-0E70-3C4A-A60D-809E7DE6DEC9}" type="presOf" srcId="{AD496896-4419-4F02-AA55-3199440D45E1}" destId="{366BF4CD-A6C5-E04C-9121-E63C09E1545A}" srcOrd="0" destOrd="0" presId="urn:microsoft.com/office/officeart/2005/8/layout/hierarchy1"/>
    <dgm:cxn modelId="{8B8113F2-0017-A440-A005-F0C8503CA463}" type="presOf" srcId="{A4B669CF-DE98-4AC6-90C1-43F2A5F77089}" destId="{EBBDCC65-C021-8E41-BD59-750ECAE3D2C1}" srcOrd="0" destOrd="0" presId="urn:microsoft.com/office/officeart/2005/8/layout/hierarchy1"/>
    <dgm:cxn modelId="{5D7ECDFC-40E0-994F-B9D3-61BD014A43DF}" type="presOf" srcId="{041EC041-E2CA-49CF-9823-A3F898267079}" destId="{37071BEC-86EF-A24A-9E10-1C88C3B55E19}" srcOrd="0" destOrd="0" presId="urn:microsoft.com/office/officeart/2005/8/layout/hierarchy1"/>
    <dgm:cxn modelId="{1A3C9E1A-FB84-9E4D-902D-8D02881A592B}" type="presParOf" srcId="{6A7D157E-F2E1-7849-B021-18C886D6157E}" destId="{D229B695-3C04-A645-9151-DF52251D8A78}" srcOrd="0" destOrd="0" presId="urn:microsoft.com/office/officeart/2005/8/layout/hierarchy1"/>
    <dgm:cxn modelId="{F05538A8-1BDF-A843-857F-62FBB62582F4}" type="presParOf" srcId="{D229B695-3C04-A645-9151-DF52251D8A78}" destId="{CF6F029B-8462-CA41-9DB0-0439DAB3734A}" srcOrd="0" destOrd="0" presId="urn:microsoft.com/office/officeart/2005/8/layout/hierarchy1"/>
    <dgm:cxn modelId="{6FDF0512-14B2-1746-8821-AC3917F41EA0}" type="presParOf" srcId="{CF6F029B-8462-CA41-9DB0-0439DAB3734A}" destId="{1B7DE64A-72AC-C14C-8952-BBE9FC72D7E8}" srcOrd="0" destOrd="0" presId="urn:microsoft.com/office/officeart/2005/8/layout/hierarchy1"/>
    <dgm:cxn modelId="{2AABE879-5E31-844F-8E12-5E34928365AC}" type="presParOf" srcId="{CF6F029B-8462-CA41-9DB0-0439DAB3734A}" destId="{EBBDCC65-C021-8E41-BD59-750ECAE3D2C1}" srcOrd="1" destOrd="0" presId="urn:microsoft.com/office/officeart/2005/8/layout/hierarchy1"/>
    <dgm:cxn modelId="{B50DA33D-C7D6-7649-9623-6BC17708624C}" type="presParOf" srcId="{D229B695-3C04-A645-9151-DF52251D8A78}" destId="{70166EEE-FA72-8348-B379-71B75A83134E}" srcOrd="1" destOrd="0" presId="urn:microsoft.com/office/officeart/2005/8/layout/hierarchy1"/>
    <dgm:cxn modelId="{449F3452-3D88-374C-A32A-6DB0D3943F5A}" type="presParOf" srcId="{6A7D157E-F2E1-7849-B021-18C886D6157E}" destId="{976017F1-2CDB-5C47-9928-8E0350A11D8D}" srcOrd="1" destOrd="0" presId="urn:microsoft.com/office/officeart/2005/8/layout/hierarchy1"/>
    <dgm:cxn modelId="{28A55376-2EE8-5947-8478-3913D777A129}" type="presParOf" srcId="{976017F1-2CDB-5C47-9928-8E0350A11D8D}" destId="{B0CDCF21-CD12-A049-A34B-71D6833B5739}" srcOrd="0" destOrd="0" presId="urn:microsoft.com/office/officeart/2005/8/layout/hierarchy1"/>
    <dgm:cxn modelId="{930A26E7-8B07-E940-B78A-4E5A7D4ABF78}" type="presParOf" srcId="{B0CDCF21-CD12-A049-A34B-71D6833B5739}" destId="{B7B5FD75-04C3-B848-AF88-AB75969D40DB}" srcOrd="0" destOrd="0" presId="urn:microsoft.com/office/officeart/2005/8/layout/hierarchy1"/>
    <dgm:cxn modelId="{10690E1C-6B8D-2749-85B0-80118C654B1D}" type="presParOf" srcId="{B0CDCF21-CD12-A049-A34B-71D6833B5739}" destId="{61816754-1696-FA4F-BC1F-0AD1C1A20FF9}" srcOrd="1" destOrd="0" presId="urn:microsoft.com/office/officeart/2005/8/layout/hierarchy1"/>
    <dgm:cxn modelId="{5C7609B7-2307-BB4A-8DA1-4A95CC10EC2E}" type="presParOf" srcId="{976017F1-2CDB-5C47-9928-8E0350A11D8D}" destId="{FD50CD7A-0767-2440-923D-AE2461FFC95D}" srcOrd="1" destOrd="0" presId="urn:microsoft.com/office/officeart/2005/8/layout/hierarchy1"/>
    <dgm:cxn modelId="{43154D10-20A2-064B-8025-8DD6024E1DB8}" type="presParOf" srcId="{FD50CD7A-0767-2440-923D-AE2461FFC95D}" destId="{708B3C72-3B97-FD42-B0C4-00ED04C0DA50}" srcOrd="0" destOrd="0" presId="urn:microsoft.com/office/officeart/2005/8/layout/hierarchy1"/>
    <dgm:cxn modelId="{1C26B6CA-35A5-9449-9F26-EFDC091DCDB9}" type="presParOf" srcId="{FD50CD7A-0767-2440-923D-AE2461FFC95D}" destId="{93EB21A0-1737-7541-971F-C8DC719B016B}" srcOrd="1" destOrd="0" presId="urn:microsoft.com/office/officeart/2005/8/layout/hierarchy1"/>
    <dgm:cxn modelId="{1E757481-D45F-EA47-96D1-F10CBFFBFC69}" type="presParOf" srcId="{93EB21A0-1737-7541-971F-C8DC719B016B}" destId="{5BA47B09-4A9C-D24F-8CF9-AAF06E8D6A15}" srcOrd="0" destOrd="0" presId="urn:microsoft.com/office/officeart/2005/8/layout/hierarchy1"/>
    <dgm:cxn modelId="{F24D1D22-0970-A042-AAB0-838E7A78A82B}" type="presParOf" srcId="{5BA47B09-4A9C-D24F-8CF9-AAF06E8D6A15}" destId="{C03C5619-A252-FE4D-A8B9-A30C93C8973E}" srcOrd="0" destOrd="0" presId="urn:microsoft.com/office/officeart/2005/8/layout/hierarchy1"/>
    <dgm:cxn modelId="{E653C8C0-2616-D34B-8D28-7643E37B56EC}" type="presParOf" srcId="{5BA47B09-4A9C-D24F-8CF9-AAF06E8D6A15}" destId="{025D1A26-C272-EE4D-9F37-3F0C32057EED}" srcOrd="1" destOrd="0" presId="urn:microsoft.com/office/officeart/2005/8/layout/hierarchy1"/>
    <dgm:cxn modelId="{E87EFFB4-CEFD-354D-AFBF-8A4B7650CA57}" type="presParOf" srcId="{93EB21A0-1737-7541-971F-C8DC719B016B}" destId="{1914D172-13CA-2842-BD63-8B5C333A6532}" srcOrd="1" destOrd="0" presId="urn:microsoft.com/office/officeart/2005/8/layout/hierarchy1"/>
    <dgm:cxn modelId="{66C86C31-BAE0-2946-B9D9-946D0BDE4620}" type="presParOf" srcId="{FD50CD7A-0767-2440-923D-AE2461FFC95D}" destId="{3ACD501D-0B56-3A4C-9298-99C83E548376}" srcOrd="2" destOrd="0" presId="urn:microsoft.com/office/officeart/2005/8/layout/hierarchy1"/>
    <dgm:cxn modelId="{35D21061-94C1-0F4E-B68F-D462689F8937}" type="presParOf" srcId="{FD50CD7A-0767-2440-923D-AE2461FFC95D}" destId="{CAAD1F97-27E3-4F42-A8E6-A8444B1F4D22}" srcOrd="3" destOrd="0" presId="urn:microsoft.com/office/officeart/2005/8/layout/hierarchy1"/>
    <dgm:cxn modelId="{8B2EAC50-45EF-844F-8623-0CE8E77D430C}" type="presParOf" srcId="{CAAD1F97-27E3-4F42-A8E6-A8444B1F4D22}" destId="{195CB356-D39F-F141-9278-A06CFB964517}" srcOrd="0" destOrd="0" presId="urn:microsoft.com/office/officeart/2005/8/layout/hierarchy1"/>
    <dgm:cxn modelId="{05E71C85-B44D-FE47-85D0-E62EE4BBB46F}" type="presParOf" srcId="{195CB356-D39F-F141-9278-A06CFB964517}" destId="{537763DA-E53F-254B-ADDB-D819539B6C00}" srcOrd="0" destOrd="0" presId="urn:microsoft.com/office/officeart/2005/8/layout/hierarchy1"/>
    <dgm:cxn modelId="{C030605F-835C-4344-A39D-1F75C9F3A824}" type="presParOf" srcId="{195CB356-D39F-F141-9278-A06CFB964517}" destId="{37071BEC-86EF-A24A-9E10-1C88C3B55E19}" srcOrd="1" destOrd="0" presId="urn:microsoft.com/office/officeart/2005/8/layout/hierarchy1"/>
    <dgm:cxn modelId="{663EDEDA-AF5D-F945-9239-B773A789B745}" type="presParOf" srcId="{CAAD1F97-27E3-4F42-A8E6-A8444B1F4D22}" destId="{48388C87-2308-644F-AA3A-437A0CB2EE7D}" srcOrd="1" destOrd="0" presId="urn:microsoft.com/office/officeart/2005/8/layout/hierarchy1"/>
    <dgm:cxn modelId="{0F185A92-3B98-D044-93C6-5CCBDDFA8ABC}" type="presParOf" srcId="{FD50CD7A-0767-2440-923D-AE2461FFC95D}" destId="{334FBD10-EF7A-1947-A5B6-227721C65C82}" srcOrd="4" destOrd="0" presId="urn:microsoft.com/office/officeart/2005/8/layout/hierarchy1"/>
    <dgm:cxn modelId="{60C33CE3-77A0-6E4A-A6B0-CDF75BA7CF06}" type="presParOf" srcId="{FD50CD7A-0767-2440-923D-AE2461FFC95D}" destId="{252C8992-A3AE-AD4F-865E-3652EFC58DD7}" srcOrd="5" destOrd="0" presId="urn:microsoft.com/office/officeart/2005/8/layout/hierarchy1"/>
    <dgm:cxn modelId="{6429C1C2-5A88-344A-9B5B-111DB378FB7B}" type="presParOf" srcId="{252C8992-A3AE-AD4F-865E-3652EFC58DD7}" destId="{342A444E-428E-5747-A50B-7CD08CA9EB94}" srcOrd="0" destOrd="0" presId="urn:microsoft.com/office/officeart/2005/8/layout/hierarchy1"/>
    <dgm:cxn modelId="{E7564F93-B597-2344-9BD4-8B700A9679C2}" type="presParOf" srcId="{342A444E-428E-5747-A50B-7CD08CA9EB94}" destId="{4C92BF80-9619-E141-838C-23E795C11FCE}" srcOrd="0" destOrd="0" presId="urn:microsoft.com/office/officeart/2005/8/layout/hierarchy1"/>
    <dgm:cxn modelId="{24160954-649E-314B-A2DC-0CDCA2199BB4}" type="presParOf" srcId="{342A444E-428E-5747-A50B-7CD08CA9EB94}" destId="{366BF4CD-A6C5-E04C-9121-E63C09E1545A}" srcOrd="1" destOrd="0" presId="urn:microsoft.com/office/officeart/2005/8/layout/hierarchy1"/>
    <dgm:cxn modelId="{3F200695-CBCF-7A4F-BD34-DC9E45129133}" type="presParOf" srcId="{252C8992-A3AE-AD4F-865E-3652EFC58DD7}" destId="{F1814A29-FEA2-584A-B8D5-19268CDA106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FEE741-DB7E-4771-BECA-3984F4485F2E}" type="doc">
      <dgm:prSet loTypeId="urn:microsoft.com/office/officeart/2005/8/layout/process5" loCatId="process" qsTypeId="urn:microsoft.com/office/officeart/2005/8/quickstyle/simple4" qsCatId="simple" csTypeId="urn:microsoft.com/office/officeart/2005/8/colors/accent1_2" csCatId="accent1"/>
      <dgm:spPr/>
      <dgm:t>
        <a:bodyPr/>
        <a:lstStyle/>
        <a:p>
          <a:endParaRPr lang="en-US"/>
        </a:p>
      </dgm:t>
    </dgm:pt>
    <dgm:pt modelId="{4C847616-33CC-4C04-9F34-0985B91EE0CD}">
      <dgm:prSet/>
      <dgm:spPr/>
      <dgm:t>
        <a:bodyPr/>
        <a:lstStyle/>
        <a:p>
          <a:r>
            <a:rPr lang="en-US"/>
            <a:t>BLoC stands for Business Logic Component. </a:t>
          </a:r>
        </a:p>
      </dgm:t>
    </dgm:pt>
    <dgm:pt modelId="{91AF8647-B513-43F0-99A5-5BB218E90E68}" type="parTrans" cxnId="{96CA2141-EEFC-4FA5-B8C5-8F511313F89C}">
      <dgm:prSet/>
      <dgm:spPr/>
      <dgm:t>
        <a:bodyPr/>
        <a:lstStyle/>
        <a:p>
          <a:endParaRPr lang="en-US"/>
        </a:p>
      </dgm:t>
    </dgm:pt>
    <dgm:pt modelId="{C5645D0A-3D49-4DB1-9560-C747269C25C8}" type="sibTrans" cxnId="{96CA2141-EEFC-4FA5-B8C5-8F511313F89C}">
      <dgm:prSet/>
      <dgm:spPr/>
      <dgm:t>
        <a:bodyPr/>
        <a:lstStyle/>
        <a:p>
          <a:endParaRPr lang="en-US"/>
        </a:p>
      </dgm:t>
    </dgm:pt>
    <dgm:pt modelId="{3A15D7F7-A6F0-4217-A9B5-E285981870E4}">
      <dgm:prSet/>
      <dgm:spPr/>
      <dgm:t>
        <a:bodyPr/>
        <a:lstStyle/>
        <a:p>
          <a:r>
            <a:rPr lang="en-US"/>
            <a:t>It separates UI from business logic, making code modular, reusable, and testable.</a:t>
          </a:r>
        </a:p>
      </dgm:t>
    </dgm:pt>
    <dgm:pt modelId="{CA524CDB-3BA2-4D8F-A7DA-156A8CAC20C6}" type="parTrans" cxnId="{0C5931B3-1819-4E02-A162-7C6E222CCC43}">
      <dgm:prSet/>
      <dgm:spPr/>
      <dgm:t>
        <a:bodyPr/>
        <a:lstStyle/>
        <a:p>
          <a:endParaRPr lang="en-US"/>
        </a:p>
      </dgm:t>
    </dgm:pt>
    <dgm:pt modelId="{DA5D07F4-B7F2-4AB3-8146-F6F05BB49C1A}" type="sibTrans" cxnId="{0C5931B3-1819-4E02-A162-7C6E222CCC43}">
      <dgm:prSet/>
      <dgm:spPr/>
      <dgm:t>
        <a:bodyPr/>
        <a:lstStyle/>
        <a:p>
          <a:endParaRPr lang="en-US"/>
        </a:p>
      </dgm:t>
    </dgm:pt>
    <dgm:pt modelId="{02880055-E897-4EA3-9FEA-74AD97895372}">
      <dgm:prSet/>
      <dgm:spPr/>
      <dgm:t>
        <a:bodyPr/>
        <a:lstStyle/>
        <a:p>
          <a:r>
            <a:rPr lang="en-US"/>
            <a:t>UI Layer: Displays data (states).</a:t>
          </a:r>
        </a:p>
      </dgm:t>
    </dgm:pt>
    <dgm:pt modelId="{C940FED4-0D56-4F3B-BB1D-ED3FA7D607A1}" type="parTrans" cxnId="{D08C42E4-A539-417E-9039-81C560115646}">
      <dgm:prSet/>
      <dgm:spPr/>
      <dgm:t>
        <a:bodyPr/>
        <a:lstStyle/>
        <a:p>
          <a:endParaRPr lang="en-US"/>
        </a:p>
      </dgm:t>
    </dgm:pt>
    <dgm:pt modelId="{BF6955F1-5CC6-4A53-9EA6-F58650FE4027}" type="sibTrans" cxnId="{D08C42E4-A539-417E-9039-81C560115646}">
      <dgm:prSet/>
      <dgm:spPr/>
      <dgm:t>
        <a:bodyPr/>
        <a:lstStyle/>
        <a:p>
          <a:endParaRPr lang="en-US"/>
        </a:p>
      </dgm:t>
    </dgm:pt>
    <dgm:pt modelId="{32DE4F48-68B6-4DD3-92CF-3DF5446E1331}">
      <dgm:prSet/>
      <dgm:spPr/>
      <dgm:t>
        <a:bodyPr/>
        <a:lstStyle/>
        <a:p>
          <a:r>
            <a:rPr lang="en-US"/>
            <a:t>BLoC Layer: Contains logic and transforms events → new states.</a:t>
          </a:r>
        </a:p>
      </dgm:t>
    </dgm:pt>
    <dgm:pt modelId="{F32AAB4D-66DB-499F-9F39-469A2EBEB239}" type="parTrans" cxnId="{F828DBA6-21A0-472F-929A-F6B00195A1E7}">
      <dgm:prSet/>
      <dgm:spPr/>
      <dgm:t>
        <a:bodyPr/>
        <a:lstStyle/>
        <a:p>
          <a:endParaRPr lang="en-US"/>
        </a:p>
      </dgm:t>
    </dgm:pt>
    <dgm:pt modelId="{DAC138A0-BCD7-4407-9DE7-2C02CDDF74B9}" type="sibTrans" cxnId="{F828DBA6-21A0-472F-929A-F6B00195A1E7}">
      <dgm:prSet/>
      <dgm:spPr/>
      <dgm:t>
        <a:bodyPr/>
        <a:lstStyle/>
        <a:p>
          <a:endParaRPr lang="en-US"/>
        </a:p>
      </dgm:t>
    </dgm:pt>
    <dgm:pt modelId="{905FEB7B-5DF0-4027-B3DC-8CA61D86D4A5}">
      <dgm:prSet/>
      <dgm:spPr/>
      <dgm:t>
        <a:bodyPr/>
        <a:lstStyle/>
        <a:p>
          <a:r>
            <a:rPr lang="en-US"/>
            <a:t>Data Layer: Handles API calls, databases, etc.</a:t>
          </a:r>
        </a:p>
      </dgm:t>
    </dgm:pt>
    <dgm:pt modelId="{9BA5EA96-7ED1-4025-B4E9-364447FEA06B}" type="parTrans" cxnId="{5305969F-C5CE-4BEA-86F2-4D0B969396A0}">
      <dgm:prSet/>
      <dgm:spPr/>
      <dgm:t>
        <a:bodyPr/>
        <a:lstStyle/>
        <a:p>
          <a:endParaRPr lang="en-US"/>
        </a:p>
      </dgm:t>
    </dgm:pt>
    <dgm:pt modelId="{8E1340B7-6A10-4C17-AABB-3CDCBA101674}" type="sibTrans" cxnId="{5305969F-C5CE-4BEA-86F2-4D0B969396A0}">
      <dgm:prSet/>
      <dgm:spPr/>
      <dgm:t>
        <a:bodyPr/>
        <a:lstStyle/>
        <a:p>
          <a:endParaRPr lang="en-US"/>
        </a:p>
      </dgm:t>
    </dgm:pt>
    <dgm:pt modelId="{DD9678BD-7EC1-8A45-9BE1-9F15EA86E23B}" type="pres">
      <dgm:prSet presAssocID="{F7FEE741-DB7E-4771-BECA-3984F4485F2E}" presName="diagram" presStyleCnt="0">
        <dgm:presLayoutVars>
          <dgm:dir/>
          <dgm:resizeHandles val="exact"/>
        </dgm:presLayoutVars>
      </dgm:prSet>
      <dgm:spPr/>
    </dgm:pt>
    <dgm:pt modelId="{1FA007B1-5986-424D-8668-2FA14F38035E}" type="pres">
      <dgm:prSet presAssocID="{4C847616-33CC-4C04-9F34-0985B91EE0CD}" presName="node" presStyleLbl="node1" presStyleIdx="0" presStyleCnt="5">
        <dgm:presLayoutVars>
          <dgm:bulletEnabled val="1"/>
        </dgm:presLayoutVars>
      </dgm:prSet>
      <dgm:spPr/>
    </dgm:pt>
    <dgm:pt modelId="{83480169-5E99-3F42-A198-BF336409B6FA}" type="pres">
      <dgm:prSet presAssocID="{C5645D0A-3D49-4DB1-9560-C747269C25C8}" presName="sibTrans" presStyleLbl="sibTrans2D1" presStyleIdx="0" presStyleCnt="4"/>
      <dgm:spPr/>
    </dgm:pt>
    <dgm:pt modelId="{C3A7C429-70F3-D34D-A1C0-35C11C2A0E4A}" type="pres">
      <dgm:prSet presAssocID="{C5645D0A-3D49-4DB1-9560-C747269C25C8}" presName="connectorText" presStyleLbl="sibTrans2D1" presStyleIdx="0" presStyleCnt="4"/>
      <dgm:spPr/>
    </dgm:pt>
    <dgm:pt modelId="{F24B070E-1AE0-F340-BA27-D840B0624B5C}" type="pres">
      <dgm:prSet presAssocID="{3A15D7F7-A6F0-4217-A9B5-E285981870E4}" presName="node" presStyleLbl="node1" presStyleIdx="1" presStyleCnt="5">
        <dgm:presLayoutVars>
          <dgm:bulletEnabled val="1"/>
        </dgm:presLayoutVars>
      </dgm:prSet>
      <dgm:spPr/>
    </dgm:pt>
    <dgm:pt modelId="{5187CBE0-26C8-7E47-9C8D-BE768535D157}" type="pres">
      <dgm:prSet presAssocID="{DA5D07F4-B7F2-4AB3-8146-F6F05BB49C1A}" presName="sibTrans" presStyleLbl="sibTrans2D1" presStyleIdx="1" presStyleCnt="4"/>
      <dgm:spPr/>
    </dgm:pt>
    <dgm:pt modelId="{708FCFBA-1FD5-BD43-A780-71988BF7C07B}" type="pres">
      <dgm:prSet presAssocID="{DA5D07F4-B7F2-4AB3-8146-F6F05BB49C1A}" presName="connectorText" presStyleLbl="sibTrans2D1" presStyleIdx="1" presStyleCnt="4"/>
      <dgm:spPr/>
    </dgm:pt>
    <dgm:pt modelId="{FFC9E072-F65C-5A49-A90B-1550E39E4071}" type="pres">
      <dgm:prSet presAssocID="{02880055-E897-4EA3-9FEA-74AD97895372}" presName="node" presStyleLbl="node1" presStyleIdx="2" presStyleCnt="5">
        <dgm:presLayoutVars>
          <dgm:bulletEnabled val="1"/>
        </dgm:presLayoutVars>
      </dgm:prSet>
      <dgm:spPr/>
    </dgm:pt>
    <dgm:pt modelId="{28D21D71-CFC2-9B41-BCF2-75695819EFFC}" type="pres">
      <dgm:prSet presAssocID="{BF6955F1-5CC6-4A53-9EA6-F58650FE4027}" presName="sibTrans" presStyleLbl="sibTrans2D1" presStyleIdx="2" presStyleCnt="4"/>
      <dgm:spPr/>
    </dgm:pt>
    <dgm:pt modelId="{3F9B8152-74A7-0446-8872-B841CC6497B6}" type="pres">
      <dgm:prSet presAssocID="{BF6955F1-5CC6-4A53-9EA6-F58650FE4027}" presName="connectorText" presStyleLbl="sibTrans2D1" presStyleIdx="2" presStyleCnt="4"/>
      <dgm:spPr/>
    </dgm:pt>
    <dgm:pt modelId="{7D97B696-FA27-F143-BB7F-48506FE3066E}" type="pres">
      <dgm:prSet presAssocID="{32DE4F48-68B6-4DD3-92CF-3DF5446E1331}" presName="node" presStyleLbl="node1" presStyleIdx="3" presStyleCnt="5">
        <dgm:presLayoutVars>
          <dgm:bulletEnabled val="1"/>
        </dgm:presLayoutVars>
      </dgm:prSet>
      <dgm:spPr/>
    </dgm:pt>
    <dgm:pt modelId="{F929F4E1-4097-7847-9DDD-78B5A0FA916D}" type="pres">
      <dgm:prSet presAssocID="{DAC138A0-BCD7-4407-9DE7-2C02CDDF74B9}" presName="sibTrans" presStyleLbl="sibTrans2D1" presStyleIdx="3" presStyleCnt="4"/>
      <dgm:spPr/>
    </dgm:pt>
    <dgm:pt modelId="{BFDCA3BF-05B7-0B41-AA6D-892475752BFF}" type="pres">
      <dgm:prSet presAssocID="{DAC138A0-BCD7-4407-9DE7-2C02CDDF74B9}" presName="connectorText" presStyleLbl="sibTrans2D1" presStyleIdx="3" presStyleCnt="4"/>
      <dgm:spPr/>
    </dgm:pt>
    <dgm:pt modelId="{32DC465E-9174-594A-AA2F-BADA182AB8B0}" type="pres">
      <dgm:prSet presAssocID="{905FEB7B-5DF0-4027-B3DC-8CA61D86D4A5}" presName="node" presStyleLbl="node1" presStyleIdx="4" presStyleCnt="5">
        <dgm:presLayoutVars>
          <dgm:bulletEnabled val="1"/>
        </dgm:presLayoutVars>
      </dgm:prSet>
      <dgm:spPr/>
    </dgm:pt>
  </dgm:ptLst>
  <dgm:cxnLst>
    <dgm:cxn modelId="{3D1F9F00-2486-0A45-A968-7D208C7E6C37}" type="presOf" srcId="{3A15D7F7-A6F0-4217-A9B5-E285981870E4}" destId="{F24B070E-1AE0-F340-BA27-D840B0624B5C}" srcOrd="0" destOrd="0" presId="urn:microsoft.com/office/officeart/2005/8/layout/process5"/>
    <dgm:cxn modelId="{539A9B21-B15C-9646-8260-44303BC5C1C2}" type="presOf" srcId="{DA5D07F4-B7F2-4AB3-8146-F6F05BB49C1A}" destId="{5187CBE0-26C8-7E47-9C8D-BE768535D157}" srcOrd="0" destOrd="0" presId="urn:microsoft.com/office/officeart/2005/8/layout/process5"/>
    <dgm:cxn modelId="{E11BA526-E1E9-7842-BD7E-E38F61CB9C1E}" type="presOf" srcId="{DAC138A0-BCD7-4407-9DE7-2C02CDDF74B9}" destId="{F929F4E1-4097-7847-9DDD-78B5A0FA916D}" srcOrd="0" destOrd="0" presId="urn:microsoft.com/office/officeart/2005/8/layout/process5"/>
    <dgm:cxn modelId="{23489D38-0122-684E-93BE-CB031F41CFFC}" type="presOf" srcId="{32DE4F48-68B6-4DD3-92CF-3DF5446E1331}" destId="{7D97B696-FA27-F143-BB7F-48506FE3066E}" srcOrd="0" destOrd="0" presId="urn:microsoft.com/office/officeart/2005/8/layout/process5"/>
    <dgm:cxn modelId="{96CA2141-EEFC-4FA5-B8C5-8F511313F89C}" srcId="{F7FEE741-DB7E-4771-BECA-3984F4485F2E}" destId="{4C847616-33CC-4C04-9F34-0985B91EE0CD}" srcOrd="0" destOrd="0" parTransId="{91AF8647-B513-43F0-99A5-5BB218E90E68}" sibTransId="{C5645D0A-3D49-4DB1-9560-C747269C25C8}"/>
    <dgm:cxn modelId="{ACF8A349-DF75-3749-9060-9CBF04CAC5B6}" type="presOf" srcId="{DAC138A0-BCD7-4407-9DE7-2C02CDDF74B9}" destId="{BFDCA3BF-05B7-0B41-AA6D-892475752BFF}" srcOrd="1" destOrd="0" presId="urn:microsoft.com/office/officeart/2005/8/layout/process5"/>
    <dgm:cxn modelId="{9FBE444B-AF5B-1E44-8AF2-2A133BB98B98}" type="presOf" srcId="{BF6955F1-5CC6-4A53-9EA6-F58650FE4027}" destId="{28D21D71-CFC2-9B41-BCF2-75695819EFFC}" srcOrd="0" destOrd="0" presId="urn:microsoft.com/office/officeart/2005/8/layout/process5"/>
    <dgm:cxn modelId="{7BC1744C-6468-A04C-9089-F7252108FF35}" type="presOf" srcId="{905FEB7B-5DF0-4027-B3DC-8CA61D86D4A5}" destId="{32DC465E-9174-594A-AA2F-BADA182AB8B0}" srcOrd="0" destOrd="0" presId="urn:microsoft.com/office/officeart/2005/8/layout/process5"/>
    <dgm:cxn modelId="{895DE477-0E8E-7745-BEC1-E7F15E605A21}" type="presOf" srcId="{C5645D0A-3D49-4DB1-9560-C747269C25C8}" destId="{83480169-5E99-3F42-A198-BF336409B6FA}" srcOrd="0" destOrd="0" presId="urn:microsoft.com/office/officeart/2005/8/layout/process5"/>
    <dgm:cxn modelId="{2DCFA886-BB82-EB44-A6AD-1770F14E6309}" type="presOf" srcId="{C5645D0A-3D49-4DB1-9560-C747269C25C8}" destId="{C3A7C429-70F3-D34D-A1C0-35C11C2A0E4A}" srcOrd="1" destOrd="0" presId="urn:microsoft.com/office/officeart/2005/8/layout/process5"/>
    <dgm:cxn modelId="{5305969F-C5CE-4BEA-86F2-4D0B969396A0}" srcId="{F7FEE741-DB7E-4771-BECA-3984F4485F2E}" destId="{905FEB7B-5DF0-4027-B3DC-8CA61D86D4A5}" srcOrd="4" destOrd="0" parTransId="{9BA5EA96-7ED1-4025-B4E9-364447FEA06B}" sibTransId="{8E1340B7-6A10-4C17-AABB-3CDCBA101674}"/>
    <dgm:cxn modelId="{F828DBA6-21A0-472F-929A-F6B00195A1E7}" srcId="{F7FEE741-DB7E-4771-BECA-3984F4485F2E}" destId="{32DE4F48-68B6-4DD3-92CF-3DF5446E1331}" srcOrd="3" destOrd="0" parTransId="{F32AAB4D-66DB-499F-9F39-469A2EBEB239}" sibTransId="{DAC138A0-BCD7-4407-9DE7-2C02CDDF74B9}"/>
    <dgm:cxn modelId="{C02C28AF-463F-8848-B1AF-2DE601E437A4}" type="presOf" srcId="{DA5D07F4-B7F2-4AB3-8146-F6F05BB49C1A}" destId="{708FCFBA-1FD5-BD43-A780-71988BF7C07B}" srcOrd="1" destOrd="0" presId="urn:microsoft.com/office/officeart/2005/8/layout/process5"/>
    <dgm:cxn modelId="{0C5931B3-1819-4E02-A162-7C6E222CCC43}" srcId="{F7FEE741-DB7E-4771-BECA-3984F4485F2E}" destId="{3A15D7F7-A6F0-4217-A9B5-E285981870E4}" srcOrd="1" destOrd="0" parTransId="{CA524CDB-3BA2-4D8F-A7DA-156A8CAC20C6}" sibTransId="{DA5D07F4-B7F2-4AB3-8146-F6F05BB49C1A}"/>
    <dgm:cxn modelId="{0FB1F5C9-BDCB-614A-9CF0-E41980462791}" type="presOf" srcId="{F7FEE741-DB7E-4771-BECA-3984F4485F2E}" destId="{DD9678BD-7EC1-8A45-9BE1-9F15EA86E23B}" srcOrd="0" destOrd="0" presId="urn:microsoft.com/office/officeart/2005/8/layout/process5"/>
    <dgm:cxn modelId="{CFD1EFD0-0CEB-364F-B88A-C8F8F5B8366D}" type="presOf" srcId="{4C847616-33CC-4C04-9F34-0985B91EE0CD}" destId="{1FA007B1-5986-424D-8668-2FA14F38035E}" srcOrd="0" destOrd="0" presId="urn:microsoft.com/office/officeart/2005/8/layout/process5"/>
    <dgm:cxn modelId="{EE4451D7-8006-7F49-9104-0D0786532832}" type="presOf" srcId="{BF6955F1-5CC6-4A53-9EA6-F58650FE4027}" destId="{3F9B8152-74A7-0446-8872-B841CC6497B6}" srcOrd="1" destOrd="0" presId="urn:microsoft.com/office/officeart/2005/8/layout/process5"/>
    <dgm:cxn modelId="{D08C42E4-A539-417E-9039-81C560115646}" srcId="{F7FEE741-DB7E-4771-BECA-3984F4485F2E}" destId="{02880055-E897-4EA3-9FEA-74AD97895372}" srcOrd="2" destOrd="0" parTransId="{C940FED4-0D56-4F3B-BB1D-ED3FA7D607A1}" sibTransId="{BF6955F1-5CC6-4A53-9EA6-F58650FE4027}"/>
    <dgm:cxn modelId="{78B794F9-51A9-B540-AA44-EA5EA29261AD}" type="presOf" srcId="{02880055-E897-4EA3-9FEA-74AD97895372}" destId="{FFC9E072-F65C-5A49-A90B-1550E39E4071}" srcOrd="0" destOrd="0" presId="urn:microsoft.com/office/officeart/2005/8/layout/process5"/>
    <dgm:cxn modelId="{27B0C80C-3620-2041-8276-85067B2C7F10}" type="presParOf" srcId="{DD9678BD-7EC1-8A45-9BE1-9F15EA86E23B}" destId="{1FA007B1-5986-424D-8668-2FA14F38035E}" srcOrd="0" destOrd="0" presId="urn:microsoft.com/office/officeart/2005/8/layout/process5"/>
    <dgm:cxn modelId="{BB2A3232-F2D0-C34C-B4A8-9F3A19A97ABF}" type="presParOf" srcId="{DD9678BD-7EC1-8A45-9BE1-9F15EA86E23B}" destId="{83480169-5E99-3F42-A198-BF336409B6FA}" srcOrd="1" destOrd="0" presId="urn:microsoft.com/office/officeart/2005/8/layout/process5"/>
    <dgm:cxn modelId="{E9D3CF5E-FC7E-EF49-B1AF-E6E820A34619}" type="presParOf" srcId="{83480169-5E99-3F42-A198-BF336409B6FA}" destId="{C3A7C429-70F3-D34D-A1C0-35C11C2A0E4A}" srcOrd="0" destOrd="0" presId="urn:microsoft.com/office/officeart/2005/8/layout/process5"/>
    <dgm:cxn modelId="{360B3A1A-BA34-DC4C-889B-BC6E332B7568}" type="presParOf" srcId="{DD9678BD-7EC1-8A45-9BE1-9F15EA86E23B}" destId="{F24B070E-1AE0-F340-BA27-D840B0624B5C}" srcOrd="2" destOrd="0" presId="urn:microsoft.com/office/officeart/2005/8/layout/process5"/>
    <dgm:cxn modelId="{C995DCE1-E204-A641-AD22-D24897132E36}" type="presParOf" srcId="{DD9678BD-7EC1-8A45-9BE1-9F15EA86E23B}" destId="{5187CBE0-26C8-7E47-9C8D-BE768535D157}" srcOrd="3" destOrd="0" presId="urn:microsoft.com/office/officeart/2005/8/layout/process5"/>
    <dgm:cxn modelId="{57DBF3E5-C507-E74F-A20E-39D0BDC999A8}" type="presParOf" srcId="{5187CBE0-26C8-7E47-9C8D-BE768535D157}" destId="{708FCFBA-1FD5-BD43-A780-71988BF7C07B}" srcOrd="0" destOrd="0" presId="urn:microsoft.com/office/officeart/2005/8/layout/process5"/>
    <dgm:cxn modelId="{E52840F8-A0A4-A241-B0DE-EACCCFD1C194}" type="presParOf" srcId="{DD9678BD-7EC1-8A45-9BE1-9F15EA86E23B}" destId="{FFC9E072-F65C-5A49-A90B-1550E39E4071}" srcOrd="4" destOrd="0" presId="urn:microsoft.com/office/officeart/2005/8/layout/process5"/>
    <dgm:cxn modelId="{80B59165-5613-9748-9CF9-24E4BBEA3A4F}" type="presParOf" srcId="{DD9678BD-7EC1-8A45-9BE1-9F15EA86E23B}" destId="{28D21D71-CFC2-9B41-BCF2-75695819EFFC}" srcOrd="5" destOrd="0" presId="urn:microsoft.com/office/officeart/2005/8/layout/process5"/>
    <dgm:cxn modelId="{B0FD0A27-8DD6-6C46-B08E-348209C16D15}" type="presParOf" srcId="{28D21D71-CFC2-9B41-BCF2-75695819EFFC}" destId="{3F9B8152-74A7-0446-8872-B841CC6497B6}" srcOrd="0" destOrd="0" presId="urn:microsoft.com/office/officeart/2005/8/layout/process5"/>
    <dgm:cxn modelId="{13E22E38-BB5C-D64E-9EF1-47F437044B46}" type="presParOf" srcId="{DD9678BD-7EC1-8A45-9BE1-9F15EA86E23B}" destId="{7D97B696-FA27-F143-BB7F-48506FE3066E}" srcOrd="6" destOrd="0" presId="urn:microsoft.com/office/officeart/2005/8/layout/process5"/>
    <dgm:cxn modelId="{E4D901FA-A3DE-014B-BFDB-8751EFDBE002}" type="presParOf" srcId="{DD9678BD-7EC1-8A45-9BE1-9F15EA86E23B}" destId="{F929F4E1-4097-7847-9DDD-78B5A0FA916D}" srcOrd="7" destOrd="0" presId="urn:microsoft.com/office/officeart/2005/8/layout/process5"/>
    <dgm:cxn modelId="{F691AE2D-08FF-C548-A30F-7C89AB7851B9}" type="presParOf" srcId="{F929F4E1-4097-7847-9DDD-78B5A0FA916D}" destId="{BFDCA3BF-05B7-0B41-AA6D-892475752BFF}" srcOrd="0" destOrd="0" presId="urn:microsoft.com/office/officeart/2005/8/layout/process5"/>
    <dgm:cxn modelId="{AFA46A49-C4E7-0E42-881A-C9A24DD3C7D5}" type="presParOf" srcId="{DD9678BD-7EC1-8A45-9BE1-9F15EA86E23B}" destId="{32DC465E-9174-594A-AA2F-BADA182AB8B0}"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E36297-F7FD-41D8-A5D0-EC4923EC53EB}"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2B2F4D1B-1C1F-4293-92C9-D0DDACDD3D69}">
      <dgm:prSet/>
      <dgm:spPr/>
      <dgm:t>
        <a:bodyPr/>
        <a:lstStyle/>
        <a:p>
          <a:r>
            <a:rPr lang="en-US" b="0" i="0" baseline="0"/>
            <a:t>Cubit is a simpler version of BLoC.</a:t>
          </a:r>
          <a:endParaRPr lang="en-US"/>
        </a:p>
      </dgm:t>
    </dgm:pt>
    <dgm:pt modelId="{44ADFA2E-0030-469E-AF86-E5E0FE7CC2B3}" type="parTrans" cxnId="{AF6E164F-17B1-42E4-AD32-878C90B32A4B}">
      <dgm:prSet/>
      <dgm:spPr/>
      <dgm:t>
        <a:bodyPr/>
        <a:lstStyle/>
        <a:p>
          <a:endParaRPr lang="en-US"/>
        </a:p>
      </dgm:t>
    </dgm:pt>
    <dgm:pt modelId="{CD65C734-2F2B-4388-A7BE-135960AC9955}" type="sibTrans" cxnId="{AF6E164F-17B1-42E4-AD32-878C90B32A4B}">
      <dgm:prSet/>
      <dgm:spPr/>
      <dgm:t>
        <a:bodyPr/>
        <a:lstStyle/>
        <a:p>
          <a:endParaRPr lang="en-US"/>
        </a:p>
      </dgm:t>
    </dgm:pt>
    <dgm:pt modelId="{6A8EA5D9-942E-4F97-B404-20765EC73FC8}">
      <dgm:prSet/>
      <dgm:spPr/>
      <dgm:t>
        <a:bodyPr/>
        <a:lstStyle/>
        <a:p>
          <a:r>
            <a:rPr lang="en-US" b="1" i="0" baseline="0" dirty="0"/>
            <a:t>Cubit:</a:t>
          </a:r>
          <a:r>
            <a:rPr lang="en-US" b="0" i="0" baseline="0" dirty="0"/>
            <a:t> Emits new states directly (no separate events).</a:t>
          </a:r>
          <a:endParaRPr lang="en-US" dirty="0"/>
        </a:p>
      </dgm:t>
    </dgm:pt>
    <dgm:pt modelId="{6921601E-8E33-45B0-9B17-945EFC1DC563}" type="parTrans" cxnId="{4AD4CD0A-57AF-4BB1-9914-38EA9395E2D0}">
      <dgm:prSet/>
      <dgm:spPr/>
      <dgm:t>
        <a:bodyPr/>
        <a:lstStyle/>
        <a:p>
          <a:endParaRPr lang="en-US"/>
        </a:p>
      </dgm:t>
    </dgm:pt>
    <dgm:pt modelId="{27A1BB9D-530B-4D83-B1C5-AB7C10B2935B}" type="sibTrans" cxnId="{4AD4CD0A-57AF-4BB1-9914-38EA9395E2D0}">
      <dgm:prSet/>
      <dgm:spPr/>
      <dgm:t>
        <a:bodyPr/>
        <a:lstStyle/>
        <a:p>
          <a:endParaRPr lang="en-US"/>
        </a:p>
      </dgm:t>
    </dgm:pt>
    <dgm:pt modelId="{01D60DC2-3148-4C16-B2D1-19A9F95CDA04}">
      <dgm:prSet/>
      <dgm:spPr/>
      <dgm:t>
        <a:bodyPr/>
        <a:lstStyle/>
        <a:p>
          <a:r>
            <a:rPr lang="en-US" b="1" i="0" baseline="0"/>
            <a:t>BLoC:</a:t>
          </a:r>
          <a:r>
            <a:rPr lang="en-US" b="0" i="0" baseline="0"/>
            <a:t> Works with </a:t>
          </a:r>
          <a:r>
            <a:rPr lang="en-US" b="1" i="0" baseline="0"/>
            <a:t>events</a:t>
          </a:r>
          <a:r>
            <a:rPr lang="en-US" b="0" i="0" baseline="0"/>
            <a:t> and </a:t>
          </a:r>
          <a:r>
            <a:rPr lang="en-US" b="1" i="0" baseline="0"/>
            <a:t>states</a:t>
          </a:r>
          <a:r>
            <a:rPr lang="en-US" b="0" i="0" baseline="0"/>
            <a:t>, offering more structure.</a:t>
          </a:r>
          <a:endParaRPr lang="en-US"/>
        </a:p>
      </dgm:t>
    </dgm:pt>
    <dgm:pt modelId="{3AFCE807-9393-42EF-A158-45E4875BB14C}" type="parTrans" cxnId="{BAAA24BD-89FF-4EFE-A753-92A0F1F448EF}">
      <dgm:prSet/>
      <dgm:spPr/>
      <dgm:t>
        <a:bodyPr/>
        <a:lstStyle/>
        <a:p>
          <a:endParaRPr lang="en-US"/>
        </a:p>
      </dgm:t>
    </dgm:pt>
    <dgm:pt modelId="{48BBE06B-5D89-44F4-807D-48BA5BABC20C}" type="sibTrans" cxnId="{BAAA24BD-89FF-4EFE-A753-92A0F1F448EF}">
      <dgm:prSet/>
      <dgm:spPr/>
      <dgm:t>
        <a:bodyPr/>
        <a:lstStyle/>
        <a:p>
          <a:endParaRPr lang="en-US"/>
        </a:p>
      </dgm:t>
    </dgm:pt>
    <dgm:pt modelId="{C03011C1-08E8-344A-ACBA-3B93AA5BF836}" type="pres">
      <dgm:prSet presAssocID="{22E36297-F7FD-41D8-A5D0-EC4923EC53EB}" presName="vert0" presStyleCnt="0">
        <dgm:presLayoutVars>
          <dgm:dir/>
          <dgm:animOne val="branch"/>
          <dgm:animLvl val="lvl"/>
        </dgm:presLayoutVars>
      </dgm:prSet>
      <dgm:spPr/>
    </dgm:pt>
    <dgm:pt modelId="{B3DF2A94-FD2E-0D4B-BB86-59EA4B507BA9}" type="pres">
      <dgm:prSet presAssocID="{2B2F4D1B-1C1F-4293-92C9-D0DDACDD3D69}" presName="thickLine" presStyleLbl="alignNode1" presStyleIdx="0" presStyleCnt="3"/>
      <dgm:spPr/>
    </dgm:pt>
    <dgm:pt modelId="{EE70C628-9CD5-2F44-8FBD-BBB8148914D0}" type="pres">
      <dgm:prSet presAssocID="{2B2F4D1B-1C1F-4293-92C9-D0DDACDD3D69}" presName="horz1" presStyleCnt="0"/>
      <dgm:spPr/>
    </dgm:pt>
    <dgm:pt modelId="{D741E2E8-8C1E-3549-A31D-2715287868A1}" type="pres">
      <dgm:prSet presAssocID="{2B2F4D1B-1C1F-4293-92C9-D0DDACDD3D69}" presName="tx1" presStyleLbl="revTx" presStyleIdx="0" presStyleCnt="3"/>
      <dgm:spPr/>
    </dgm:pt>
    <dgm:pt modelId="{364106D0-FF02-A84C-A5D5-7ED16237F437}" type="pres">
      <dgm:prSet presAssocID="{2B2F4D1B-1C1F-4293-92C9-D0DDACDD3D69}" presName="vert1" presStyleCnt="0"/>
      <dgm:spPr/>
    </dgm:pt>
    <dgm:pt modelId="{7CE8DE51-1E66-EA42-8F64-61BD3CEAEDE1}" type="pres">
      <dgm:prSet presAssocID="{6A8EA5D9-942E-4F97-B404-20765EC73FC8}" presName="thickLine" presStyleLbl="alignNode1" presStyleIdx="1" presStyleCnt="3"/>
      <dgm:spPr/>
    </dgm:pt>
    <dgm:pt modelId="{EC26C9D5-D374-F94A-BD1D-4DE7374BA331}" type="pres">
      <dgm:prSet presAssocID="{6A8EA5D9-942E-4F97-B404-20765EC73FC8}" presName="horz1" presStyleCnt="0"/>
      <dgm:spPr/>
    </dgm:pt>
    <dgm:pt modelId="{93FDE666-863C-374B-BCA3-A608DDF16C70}" type="pres">
      <dgm:prSet presAssocID="{6A8EA5D9-942E-4F97-B404-20765EC73FC8}" presName="tx1" presStyleLbl="revTx" presStyleIdx="1" presStyleCnt="3"/>
      <dgm:spPr/>
    </dgm:pt>
    <dgm:pt modelId="{7854193D-9A33-B54B-8B1D-735DA1AB9634}" type="pres">
      <dgm:prSet presAssocID="{6A8EA5D9-942E-4F97-B404-20765EC73FC8}" presName="vert1" presStyleCnt="0"/>
      <dgm:spPr/>
    </dgm:pt>
    <dgm:pt modelId="{50DABB03-A08E-7E41-8670-BAA673A04A04}" type="pres">
      <dgm:prSet presAssocID="{01D60DC2-3148-4C16-B2D1-19A9F95CDA04}" presName="thickLine" presStyleLbl="alignNode1" presStyleIdx="2" presStyleCnt="3"/>
      <dgm:spPr/>
    </dgm:pt>
    <dgm:pt modelId="{FFFDAA5A-BAC6-184B-838D-770EEABCBAD2}" type="pres">
      <dgm:prSet presAssocID="{01D60DC2-3148-4C16-B2D1-19A9F95CDA04}" presName="horz1" presStyleCnt="0"/>
      <dgm:spPr/>
    </dgm:pt>
    <dgm:pt modelId="{0833BD17-DDFD-B647-915A-BCAD3EEEA8C2}" type="pres">
      <dgm:prSet presAssocID="{01D60DC2-3148-4C16-B2D1-19A9F95CDA04}" presName="tx1" presStyleLbl="revTx" presStyleIdx="2" presStyleCnt="3"/>
      <dgm:spPr/>
    </dgm:pt>
    <dgm:pt modelId="{FE52B5ED-B8E5-8748-A050-408A87DEF9A9}" type="pres">
      <dgm:prSet presAssocID="{01D60DC2-3148-4C16-B2D1-19A9F95CDA04}" presName="vert1" presStyleCnt="0"/>
      <dgm:spPr/>
    </dgm:pt>
  </dgm:ptLst>
  <dgm:cxnLst>
    <dgm:cxn modelId="{4AD4CD0A-57AF-4BB1-9914-38EA9395E2D0}" srcId="{22E36297-F7FD-41D8-A5D0-EC4923EC53EB}" destId="{6A8EA5D9-942E-4F97-B404-20765EC73FC8}" srcOrd="1" destOrd="0" parTransId="{6921601E-8E33-45B0-9B17-945EFC1DC563}" sibTransId="{27A1BB9D-530B-4D83-B1C5-AB7C10B2935B}"/>
    <dgm:cxn modelId="{28683E31-2A8B-3749-923D-6BDE492850A6}" type="presOf" srcId="{22E36297-F7FD-41D8-A5D0-EC4923EC53EB}" destId="{C03011C1-08E8-344A-ACBA-3B93AA5BF836}" srcOrd="0" destOrd="0" presId="urn:microsoft.com/office/officeart/2008/layout/LinedList"/>
    <dgm:cxn modelId="{3A34523A-4524-4143-823B-D8A5A06B06F9}" type="presOf" srcId="{6A8EA5D9-942E-4F97-B404-20765EC73FC8}" destId="{93FDE666-863C-374B-BCA3-A608DDF16C70}" srcOrd="0" destOrd="0" presId="urn:microsoft.com/office/officeart/2008/layout/LinedList"/>
    <dgm:cxn modelId="{AF6E164F-17B1-42E4-AD32-878C90B32A4B}" srcId="{22E36297-F7FD-41D8-A5D0-EC4923EC53EB}" destId="{2B2F4D1B-1C1F-4293-92C9-D0DDACDD3D69}" srcOrd="0" destOrd="0" parTransId="{44ADFA2E-0030-469E-AF86-E5E0FE7CC2B3}" sibTransId="{CD65C734-2F2B-4388-A7BE-135960AC9955}"/>
    <dgm:cxn modelId="{D6C4E6A9-B76E-1147-AD84-3430DDCF4215}" type="presOf" srcId="{2B2F4D1B-1C1F-4293-92C9-D0DDACDD3D69}" destId="{D741E2E8-8C1E-3549-A31D-2715287868A1}" srcOrd="0" destOrd="0" presId="urn:microsoft.com/office/officeart/2008/layout/LinedList"/>
    <dgm:cxn modelId="{BAAA24BD-89FF-4EFE-A753-92A0F1F448EF}" srcId="{22E36297-F7FD-41D8-A5D0-EC4923EC53EB}" destId="{01D60DC2-3148-4C16-B2D1-19A9F95CDA04}" srcOrd="2" destOrd="0" parTransId="{3AFCE807-9393-42EF-A158-45E4875BB14C}" sibTransId="{48BBE06B-5D89-44F4-807D-48BA5BABC20C}"/>
    <dgm:cxn modelId="{3FAF3EE9-FD52-2D4D-81CD-CF0505BD55A7}" type="presOf" srcId="{01D60DC2-3148-4C16-B2D1-19A9F95CDA04}" destId="{0833BD17-DDFD-B647-915A-BCAD3EEEA8C2}" srcOrd="0" destOrd="0" presId="urn:microsoft.com/office/officeart/2008/layout/LinedList"/>
    <dgm:cxn modelId="{FCF08AB5-7902-154C-B80F-04841632E5A0}" type="presParOf" srcId="{C03011C1-08E8-344A-ACBA-3B93AA5BF836}" destId="{B3DF2A94-FD2E-0D4B-BB86-59EA4B507BA9}" srcOrd="0" destOrd="0" presId="urn:microsoft.com/office/officeart/2008/layout/LinedList"/>
    <dgm:cxn modelId="{B40EA9FC-8CB1-BD48-A2FB-DF6CC67A50B6}" type="presParOf" srcId="{C03011C1-08E8-344A-ACBA-3B93AA5BF836}" destId="{EE70C628-9CD5-2F44-8FBD-BBB8148914D0}" srcOrd="1" destOrd="0" presId="urn:microsoft.com/office/officeart/2008/layout/LinedList"/>
    <dgm:cxn modelId="{F2F0A7E7-4D5A-534D-9FC1-E6596D1D11BB}" type="presParOf" srcId="{EE70C628-9CD5-2F44-8FBD-BBB8148914D0}" destId="{D741E2E8-8C1E-3549-A31D-2715287868A1}" srcOrd="0" destOrd="0" presId="urn:microsoft.com/office/officeart/2008/layout/LinedList"/>
    <dgm:cxn modelId="{CA72699C-F163-D345-A4D6-050D091BAD47}" type="presParOf" srcId="{EE70C628-9CD5-2F44-8FBD-BBB8148914D0}" destId="{364106D0-FF02-A84C-A5D5-7ED16237F437}" srcOrd="1" destOrd="0" presId="urn:microsoft.com/office/officeart/2008/layout/LinedList"/>
    <dgm:cxn modelId="{2FD573F0-A890-F44C-8B97-C6EFE5E5FF31}" type="presParOf" srcId="{C03011C1-08E8-344A-ACBA-3B93AA5BF836}" destId="{7CE8DE51-1E66-EA42-8F64-61BD3CEAEDE1}" srcOrd="2" destOrd="0" presId="urn:microsoft.com/office/officeart/2008/layout/LinedList"/>
    <dgm:cxn modelId="{C5E8423D-54BC-B941-B07F-C335201C4C93}" type="presParOf" srcId="{C03011C1-08E8-344A-ACBA-3B93AA5BF836}" destId="{EC26C9D5-D374-F94A-BD1D-4DE7374BA331}" srcOrd="3" destOrd="0" presId="urn:microsoft.com/office/officeart/2008/layout/LinedList"/>
    <dgm:cxn modelId="{C79B4273-57BB-1F45-8704-A71A3E75C3E9}" type="presParOf" srcId="{EC26C9D5-D374-F94A-BD1D-4DE7374BA331}" destId="{93FDE666-863C-374B-BCA3-A608DDF16C70}" srcOrd="0" destOrd="0" presId="urn:microsoft.com/office/officeart/2008/layout/LinedList"/>
    <dgm:cxn modelId="{5DE6F9A4-AF41-214A-8BB5-87DDF72C27F4}" type="presParOf" srcId="{EC26C9D5-D374-F94A-BD1D-4DE7374BA331}" destId="{7854193D-9A33-B54B-8B1D-735DA1AB9634}" srcOrd="1" destOrd="0" presId="urn:microsoft.com/office/officeart/2008/layout/LinedList"/>
    <dgm:cxn modelId="{6D6C61FA-1930-F444-BCED-58475B395EAF}" type="presParOf" srcId="{C03011C1-08E8-344A-ACBA-3B93AA5BF836}" destId="{50DABB03-A08E-7E41-8670-BAA673A04A04}" srcOrd="4" destOrd="0" presId="urn:microsoft.com/office/officeart/2008/layout/LinedList"/>
    <dgm:cxn modelId="{CA8C972D-936C-F74E-B86F-62EC59325DCE}" type="presParOf" srcId="{C03011C1-08E8-344A-ACBA-3B93AA5BF836}" destId="{FFFDAA5A-BAC6-184B-838D-770EEABCBAD2}" srcOrd="5" destOrd="0" presId="urn:microsoft.com/office/officeart/2008/layout/LinedList"/>
    <dgm:cxn modelId="{BD02E9DA-4E0E-CC47-9B69-0B17479036D7}" type="presParOf" srcId="{FFFDAA5A-BAC6-184B-838D-770EEABCBAD2}" destId="{0833BD17-DDFD-B647-915A-BCAD3EEEA8C2}" srcOrd="0" destOrd="0" presId="urn:microsoft.com/office/officeart/2008/layout/LinedList"/>
    <dgm:cxn modelId="{5F423ED0-3884-3247-8FC9-359B885EE434}" type="presParOf" srcId="{FFFDAA5A-BAC6-184B-838D-770EEABCBAD2}" destId="{FE52B5ED-B8E5-8748-A050-408A87DEF9A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4DACC5-9A27-4A0E-A299-87A33D365BCA}"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EDD56248-28D7-46E5-B570-63FE609E97D0}">
      <dgm:prSet/>
      <dgm:spPr/>
      <dgm:t>
        <a:bodyPr/>
        <a:lstStyle/>
        <a:p>
          <a:pPr>
            <a:lnSpc>
              <a:spcPct val="100000"/>
            </a:lnSpc>
            <a:defRPr cap="all"/>
          </a:pPr>
          <a:r>
            <a:rPr lang="en-US"/>
            <a:t>Keep UI (widgets) and logic separate.</a:t>
          </a:r>
        </a:p>
      </dgm:t>
    </dgm:pt>
    <dgm:pt modelId="{443A7946-CFAD-491A-9A0A-BA761258BF0C}" type="parTrans" cxnId="{87BFB377-BA33-4459-A6A6-0E9B19EC8A3F}">
      <dgm:prSet/>
      <dgm:spPr/>
      <dgm:t>
        <a:bodyPr/>
        <a:lstStyle/>
        <a:p>
          <a:endParaRPr lang="en-US"/>
        </a:p>
      </dgm:t>
    </dgm:pt>
    <dgm:pt modelId="{08BB9F52-7D6F-43F6-A64A-065863321C5E}" type="sibTrans" cxnId="{87BFB377-BA33-4459-A6A6-0E9B19EC8A3F}">
      <dgm:prSet/>
      <dgm:spPr/>
      <dgm:t>
        <a:bodyPr/>
        <a:lstStyle/>
        <a:p>
          <a:endParaRPr lang="en-US"/>
        </a:p>
      </dgm:t>
    </dgm:pt>
    <dgm:pt modelId="{87EFDDB5-371F-4551-8FF8-1713463841A0}">
      <dgm:prSet/>
      <dgm:spPr/>
      <dgm:t>
        <a:bodyPr/>
        <a:lstStyle/>
        <a:p>
          <a:pPr>
            <a:lnSpc>
              <a:spcPct val="100000"/>
            </a:lnSpc>
            <a:defRPr cap="all"/>
          </a:pPr>
          <a:r>
            <a:rPr lang="en-US"/>
            <a:t>Use immutable data models when possible.</a:t>
          </a:r>
        </a:p>
      </dgm:t>
    </dgm:pt>
    <dgm:pt modelId="{855BA780-9F74-4E6C-8C5F-AAFA6D4B9D45}" type="parTrans" cxnId="{2279574E-18D6-48EA-AE43-C8C9EA75DB8D}">
      <dgm:prSet/>
      <dgm:spPr/>
      <dgm:t>
        <a:bodyPr/>
        <a:lstStyle/>
        <a:p>
          <a:endParaRPr lang="en-US"/>
        </a:p>
      </dgm:t>
    </dgm:pt>
    <dgm:pt modelId="{CE192D2B-23D1-411C-A468-4A49F2310669}" type="sibTrans" cxnId="{2279574E-18D6-48EA-AE43-C8C9EA75DB8D}">
      <dgm:prSet/>
      <dgm:spPr/>
      <dgm:t>
        <a:bodyPr/>
        <a:lstStyle/>
        <a:p>
          <a:endParaRPr lang="en-US"/>
        </a:p>
      </dgm:t>
    </dgm:pt>
    <dgm:pt modelId="{E786F8A2-15D9-4779-B5C0-AC37A2B22E7C}">
      <dgm:prSet/>
      <dgm:spPr/>
      <dgm:t>
        <a:bodyPr/>
        <a:lstStyle/>
        <a:p>
          <a:pPr>
            <a:lnSpc>
              <a:spcPct val="100000"/>
            </a:lnSpc>
            <a:defRPr cap="all"/>
          </a:pPr>
          <a:r>
            <a:rPr lang="en-US"/>
            <a:t>Dispose streams and controllers properly.</a:t>
          </a:r>
        </a:p>
      </dgm:t>
    </dgm:pt>
    <dgm:pt modelId="{40ECB75D-CD7D-47AA-9A48-57192CEE3495}" type="parTrans" cxnId="{090E8A60-390F-44D6-A44E-881A3E6E827F}">
      <dgm:prSet/>
      <dgm:spPr/>
      <dgm:t>
        <a:bodyPr/>
        <a:lstStyle/>
        <a:p>
          <a:endParaRPr lang="en-US"/>
        </a:p>
      </dgm:t>
    </dgm:pt>
    <dgm:pt modelId="{F095823F-2134-4B4A-AF97-DAA844B49E7F}" type="sibTrans" cxnId="{090E8A60-390F-44D6-A44E-881A3E6E827F}">
      <dgm:prSet/>
      <dgm:spPr/>
      <dgm:t>
        <a:bodyPr/>
        <a:lstStyle/>
        <a:p>
          <a:endParaRPr lang="en-US"/>
        </a:p>
      </dgm:t>
    </dgm:pt>
    <dgm:pt modelId="{A0D0CB98-9ABB-490C-A054-068B5F1AA637}">
      <dgm:prSet/>
      <dgm:spPr/>
      <dgm:t>
        <a:bodyPr/>
        <a:lstStyle/>
        <a:p>
          <a:pPr>
            <a:lnSpc>
              <a:spcPct val="100000"/>
            </a:lnSpc>
            <a:defRPr cap="all"/>
          </a:pPr>
          <a:r>
            <a:rPr lang="en-US"/>
            <a:t>Start simple (setState → Riverpod/BLoC).</a:t>
          </a:r>
        </a:p>
      </dgm:t>
    </dgm:pt>
    <dgm:pt modelId="{73C901E0-7C78-41AD-B4F7-7AF69136EF29}" type="parTrans" cxnId="{37D20D96-A3DB-4104-AC46-C33F1A4E2F44}">
      <dgm:prSet/>
      <dgm:spPr/>
      <dgm:t>
        <a:bodyPr/>
        <a:lstStyle/>
        <a:p>
          <a:endParaRPr lang="en-US"/>
        </a:p>
      </dgm:t>
    </dgm:pt>
    <dgm:pt modelId="{560340D8-FD2A-4966-855F-E1007DEA4179}" type="sibTrans" cxnId="{37D20D96-A3DB-4104-AC46-C33F1A4E2F44}">
      <dgm:prSet/>
      <dgm:spPr/>
      <dgm:t>
        <a:bodyPr/>
        <a:lstStyle/>
        <a:p>
          <a:endParaRPr lang="en-US"/>
        </a:p>
      </dgm:t>
    </dgm:pt>
    <dgm:pt modelId="{9763B1F6-3CD6-4A72-9A83-6D2E630DE90C}">
      <dgm:prSet/>
      <dgm:spPr/>
      <dgm:t>
        <a:bodyPr/>
        <a:lstStyle/>
        <a:p>
          <a:pPr>
            <a:lnSpc>
              <a:spcPct val="100000"/>
            </a:lnSpc>
            <a:defRPr cap="all"/>
          </a:pPr>
          <a:r>
            <a:rPr lang="en-US"/>
            <a:t>Pick what fits your project.</a:t>
          </a:r>
        </a:p>
      </dgm:t>
    </dgm:pt>
    <dgm:pt modelId="{15543E4B-C2A5-4055-92F2-0BA3393E343B}" type="parTrans" cxnId="{39875A59-76C4-46DA-B623-8BC67CA3AA71}">
      <dgm:prSet/>
      <dgm:spPr/>
      <dgm:t>
        <a:bodyPr/>
        <a:lstStyle/>
        <a:p>
          <a:endParaRPr lang="en-US"/>
        </a:p>
      </dgm:t>
    </dgm:pt>
    <dgm:pt modelId="{F5275CBD-54C3-4474-9B31-307C7A83ED29}" type="sibTrans" cxnId="{39875A59-76C4-46DA-B623-8BC67CA3AA71}">
      <dgm:prSet/>
      <dgm:spPr/>
      <dgm:t>
        <a:bodyPr/>
        <a:lstStyle/>
        <a:p>
          <a:endParaRPr lang="en-US"/>
        </a:p>
      </dgm:t>
    </dgm:pt>
    <dgm:pt modelId="{4E49D251-5FF6-499F-8FB0-7664410EE0A6}" type="pres">
      <dgm:prSet presAssocID="{914DACC5-9A27-4A0E-A299-87A33D365BCA}" presName="root" presStyleCnt="0">
        <dgm:presLayoutVars>
          <dgm:dir/>
          <dgm:resizeHandles val="exact"/>
        </dgm:presLayoutVars>
      </dgm:prSet>
      <dgm:spPr/>
    </dgm:pt>
    <dgm:pt modelId="{A166A5FA-1FB1-4F45-9A8C-B9A1008DD7AD}" type="pres">
      <dgm:prSet presAssocID="{EDD56248-28D7-46E5-B570-63FE609E97D0}" presName="compNode" presStyleCnt="0"/>
      <dgm:spPr/>
    </dgm:pt>
    <dgm:pt modelId="{11FEC23D-8FF6-492A-BA33-93DD9AFFDC7D}" type="pres">
      <dgm:prSet presAssocID="{EDD56248-28D7-46E5-B570-63FE609E97D0}" presName="iconBgRect" presStyleLbl="bgShp" presStyleIdx="0" presStyleCnt="5"/>
      <dgm:spPr/>
    </dgm:pt>
    <dgm:pt modelId="{E4A57965-DDB3-4956-9F31-121D81DF6515}" type="pres">
      <dgm:prSet presAssocID="{EDD56248-28D7-46E5-B570-63FE609E97D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0997F15C-4F46-4ECB-A194-8D49CD4D13C2}" type="pres">
      <dgm:prSet presAssocID="{EDD56248-28D7-46E5-B570-63FE609E97D0}" presName="spaceRect" presStyleCnt="0"/>
      <dgm:spPr/>
    </dgm:pt>
    <dgm:pt modelId="{A08996C3-0D64-49F9-827B-DDB87DFC1D68}" type="pres">
      <dgm:prSet presAssocID="{EDD56248-28D7-46E5-B570-63FE609E97D0}" presName="textRect" presStyleLbl="revTx" presStyleIdx="0" presStyleCnt="5">
        <dgm:presLayoutVars>
          <dgm:chMax val="1"/>
          <dgm:chPref val="1"/>
        </dgm:presLayoutVars>
      </dgm:prSet>
      <dgm:spPr/>
    </dgm:pt>
    <dgm:pt modelId="{96AECF3E-FB3F-483A-A572-23C2A10A3749}" type="pres">
      <dgm:prSet presAssocID="{08BB9F52-7D6F-43F6-A64A-065863321C5E}" presName="sibTrans" presStyleCnt="0"/>
      <dgm:spPr/>
    </dgm:pt>
    <dgm:pt modelId="{FFAC4593-F67B-4CD3-9721-250A98F171B7}" type="pres">
      <dgm:prSet presAssocID="{87EFDDB5-371F-4551-8FF8-1713463841A0}" presName="compNode" presStyleCnt="0"/>
      <dgm:spPr/>
    </dgm:pt>
    <dgm:pt modelId="{69BE5942-0A90-43DC-BEE5-8BF614D453A7}" type="pres">
      <dgm:prSet presAssocID="{87EFDDB5-371F-4551-8FF8-1713463841A0}" presName="iconBgRect" presStyleLbl="bgShp" presStyleIdx="1" presStyleCnt="5"/>
      <dgm:spPr/>
    </dgm:pt>
    <dgm:pt modelId="{0C9B5421-4699-4D0A-BAE9-EE1665039139}" type="pres">
      <dgm:prSet presAssocID="{87EFDDB5-371F-4551-8FF8-1713463841A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B23CC18B-9B82-4209-9D8B-E7639D57AC0E}" type="pres">
      <dgm:prSet presAssocID="{87EFDDB5-371F-4551-8FF8-1713463841A0}" presName="spaceRect" presStyleCnt="0"/>
      <dgm:spPr/>
    </dgm:pt>
    <dgm:pt modelId="{75D558AB-EFED-4AF6-8BDB-327D15FA2903}" type="pres">
      <dgm:prSet presAssocID="{87EFDDB5-371F-4551-8FF8-1713463841A0}" presName="textRect" presStyleLbl="revTx" presStyleIdx="1" presStyleCnt="5">
        <dgm:presLayoutVars>
          <dgm:chMax val="1"/>
          <dgm:chPref val="1"/>
        </dgm:presLayoutVars>
      </dgm:prSet>
      <dgm:spPr/>
    </dgm:pt>
    <dgm:pt modelId="{D5D34EA3-A752-403E-BD2A-F391ACEF3701}" type="pres">
      <dgm:prSet presAssocID="{CE192D2B-23D1-411C-A468-4A49F2310669}" presName="sibTrans" presStyleCnt="0"/>
      <dgm:spPr/>
    </dgm:pt>
    <dgm:pt modelId="{D79CC526-4B7F-44EC-BC9F-D547F3EA9378}" type="pres">
      <dgm:prSet presAssocID="{E786F8A2-15D9-4779-B5C0-AC37A2B22E7C}" presName="compNode" presStyleCnt="0"/>
      <dgm:spPr/>
    </dgm:pt>
    <dgm:pt modelId="{38F191C8-55EC-4EA7-B2FC-E97306BBA127}" type="pres">
      <dgm:prSet presAssocID="{E786F8A2-15D9-4779-B5C0-AC37A2B22E7C}" presName="iconBgRect" presStyleLbl="bgShp" presStyleIdx="2" presStyleCnt="5"/>
      <dgm:spPr/>
    </dgm:pt>
    <dgm:pt modelId="{DBBE7B8C-173F-483F-BAF9-102F5D41561A}" type="pres">
      <dgm:prSet presAssocID="{E786F8A2-15D9-4779-B5C0-AC37A2B22E7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x"/>
        </a:ext>
      </dgm:extLst>
    </dgm:pt>
    <dgm:pt modelId="{64F68191-9A9C-459B-84C6-A3D222178663}" type="pres">
      <dgm:prSet presAssocID="{E786F8A2-15D9-4779-B5C0-AC37A2B22E7C}" presName="spaceRect" presStyleCnt="0"/>
      <dgm:spPr/>
    </dgm:pt>
    <dgm:pt modelId="{C15D0FB3-F96C-4CE3-A99A-DA9FFCF7F902}" type="pres">
      <dgm:prSet presAssocID="{E786F8A2-15D9-4779-B5C0-AC37A2B22E7C}" presName="textRect" presStyleLbl="revTx" presStyleIdx="2" presStyleCnt="5">
        <dgm:presLayoutVars>
          <dgm:chMax val="1"/>
          <dgm:chPref val="1"/>
        </dgm:presLayoutVars>
      </dgm:prSet>
      <dgm:spPr/>
    </dgm:pt>
    <dgm:pt modelId="{4A005507-9E0F-4312-8891-A0F9A3D536E0}" type="pres">
      <dgm:prSet presAssocID="{F095823F-2134-4B4A-AF97-DAA844B49E7F}" presName="sibTrans" presStyleCnt="0"/>
      <dgm:spPr/>
    </dgm:pt>
    <dgm:pt modelId="{3C48FDBF-BD52-4D2C-A809-F71BB0B91F21}" type="pres">
      <dgm:prSet presAssocID="{A0D0CB98-9ABB-490C-A054-068B5F1AA637}" presName="compNode" presStyleCnt="0"/>
      <dgm:spPr/>
    </dgm:pt>
    <dgm:pt modelId="{AEECED23-A8BB-4921-828C-48195FEC46CF}" type="pres">
      <dgm:prSet presAssocID="{A0D0CB98-9ABB-490C-A054-068B5F1AA637}" presName="iconBgRect" presStyleLbl="bgShp" presStyleIdx="3" presStyleCnt="5"/>
      <dgm:spPr/>
    </dgm:pt>
    <dgm:pt modelId="{01D63A4C-A243-4211-8318-AFFE5DD0EB70}" type="pres">
      <dgm:prSet presAssocID="{A0D0CB98-9ABB-490C-A054-068B5F1AA63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nfinity"/>
        </a:ext>
      </dgm:extLst>
    </dgm:pt>
    <dgm:pt modelId="{E31A0621-1B7C-48E1-A542-BAF766046B4F}" type="pres">
      <dgm:prSet presAssocID="{A0D0CB98-9ABB-490C-A054-068B5F1AA637}" presName="spaceRect" presStyleCnt="0"/>
      <dgm:spPr/>
    </dgm:pt>
    <dgm:pt modelId="{3186619F-6040-4A9D-9F21-975CA4EA5700}" type="pres">
      <dgm:prSet presAssocID="{A0D0CB98-9ABB-490C-A054-068B5F1AA637}" presName="textRect" presStyleLbl="revTx" presStyleIdx="3" presStyleCnt="5">
        <dgm:presLayoutVars>
          <dgm:chMax val="1"/>
          <dgm:chPref val="1"/>
        </dgm:presLayoutVars>
      </dgm:prSet>
      <dgm:spPr/>
    </dgm:pt>
    <dgm:pt modelId="{1756AAD8-D594-4739-912B-304FEA2058A4}" type="pres">
      <dgm:prSet presAssocID="{560340D8-FD2A-4966-855F-E1007DEA4179}" presName="sibTrans" presStyleCnt="0"/>
      <dgm:spPr/>
    </dgm:pt>
    <dgm:pt modelId="{BE0D291B-15BA-4B85-8841-EF27BCBA8958}" type="pres">
      <dgm:prSet presAssocID="{9763B1F6-3CD6-4A72-9A83-6D2E630DE90C}" presName="compNode" presStyleCnt="0"/>
      <dgm:spPr/>
    </dgm:pt>
    <dgm:pt modelId="{FE1755A0-E648-4294-B2DC-EE1EC951421D}" type="pres">
      <dgm:prSet presAssocID="{9763B1F6-3CD6-4A72-9A83-6D2E630DE90C}" presName="iconBgRect" presStyleLbl="bgShp" presStyleIdx="4" presStyleCnt="5"/>
      <dgm:spPr/>
    </dgm:pt>
    <dgm:pt modelId="{6075AD2C-8A45-48F1-9EBB-9B16881A9905}" type="pres">
      <dgm:prSet presAssocID="{9763B1F6-3CD6-4A72-9A83-6D2E630DE90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ools"/>
        </a:ext>
      </dgm:extLst>
    </dgm:pt>
    <dgm:pt modelId="{F036ED1D-17F6-41E3-90E1-EE5D580273B0}" type="pres">
      <dgm:prSet presAssocID="{9763B1F6-3CD6-4A72-9A83-6D2E630DE90C}" presName="spaceRect" presStyleCnt="0"/>
      <dgm:spPr/>
    </dgm:pt>
    <dgm:pt modelId="{B98CCBE3-75AD-4C84-8CDE-1081AD53B584}" type="pres">
      <dgm:prSet presAssocID="{9763B1F6-3CD6-4A72-9A83-6D2E630DE90C}" presName="textRect" presStyleLbl="revTx" presStyleIdx="4" presStyleCnt="5">
        <dgm:presLayoutVars>
          <dgm:chMax val="1"/>
          <dgm:chPref val="1"/>
        </dgm:presLayoutVars>
      </dgm:prSet>
      <dgm:spPr/>
    </dgm:pt>
  </dgm:ptLst>
  <dgm:cxnLst>
    <dgm:cxn modelId="{8F6EF10C-CFE3-564E-8D2D-AA5BEF8C5F16}" type="presOf" srcId="{EDD56248-28D7-46E5-B570-63FE609E97D0}" destId="{A08996C3-0D64-49F9-827B-DDB87DFC1D68}" srcOrd="0" destOrd="0" presId="urn:microsoft.com/office/officeart/2018/5/layout/IconCircleLabelList"/>
    <dgm:cxn modelId="{CBD5921F-3C0B-284E-9D5A-C1D74F348000}" type="presOf" srcId="{E786F8A2-15D9-4779-B5C0-AC37A2B22E7C}" destId="{C15D0FB3-F96C-4CE3-A99A-DA9FFCF7F902}" srcOrd="0" destOrd="0" presId="urn:microsoft.com/office/officeart/2018/5/layout/IconCircleLabelList"/>
    <dgm:cxn modelId="{9991C937-11EE-7F47-A019-3657BD3176B4}" type="presOf" srcId="{A0D0CB98-9ABB-490C-A054-068B5F1AA637}" destId="{3186619F-6040-4A9D-9F21-975CA4EA5700}" srcOrd="0" destOrd="0" presId="urn:microsoft.com/office/officeart/2018/5/layout/IconCircleLabelList"/>
    <dgm:cxn modelId="{1507083F-E2D5-154D-ACBF-FFC1C10D6AE8}" type="presOf" srcId="{87EFDDB5-371F-4551-8FF8-1713463841A0}" destId="{75D558AB-EFED-4AF6-8BDB-327D15FA2903}" srcOrd="0" destOrd="0" presId="urn:microsoft.com/office/officeart/2018/5/layout/IconCircleLabelList"/>
    <dgm:cxn modelId="{2279574E-18D6-48EA-AE43-C8C9EA75DB8D}" srcId="{914DACC5-9A27-4A0E-A299-87A33D365BCA}" destId="{87EFDDB5-371F-4551-8FF8-1713463841A0}" srcOrd="1" destOrd="0" parTransId="{855BA780-9F74-4E6C-8C5F-AAFA6D4B9D45}" sibTransId="{CE192D2B-23D1-411C-A468-4A49F2310669}"/>
    <dgm:cxn modelId="{39875A59-76C4-46DA-B623-8BC67CA3AA71}" srcId="{914DACC5-9A27-4A0E-A299-87A33D365BCA}" destId="{9763B1F6-3CD6-4A72-9A83-6D2E630DE90C}" srcOrd="4" destOrd="0" parTransId="{15543E4B-C2A5-4055-92F2-0BA3393E343B}" sibTransId="{F5275CBD-54C3-4474-9B31-307C7A83ED29}"/>
    <dgm:cxn modelId="{090E8A60-390F-44D6-A44E-881A3E6E827F}" srcId="{914DACC5-9A27-4A0E-A299-87A33D365BCA}" destId="{E786F8A2-15D9-4779-B5C0-AC37A2B22E7C}" srcOrd="2" destOrd="0" parTransId="{40ECB75D-CD7D-47AA-9A48-57192CEE3495}" sibTransId="{F095823F-2134-4B4A-AF97-DAA844B49E7F}"/>
    <dgm:cxn modelId="{87BFB377-BA33-4459-A6A6-0E9B19EC8A3F}" srcId="{914DACC5-9A27-4A0E-A299-87A33D365BCA}" destId="{EDD56248-28D7-46E5-B570-63FE609E97D0}" srcOrd="0" destOrd="0" parTransId="{443A7946-CFAD-491A-9A0A-BA761258BF0C}" sibTransId="{08BB9F52-7D6F-43F6-A64A-065863321C5E}"/>
    <dgm:cxn modelId="{37D20D96-A3DB-4104-AC46-C33F1A4E2F44}" srcId="{914DACC5-9A27-4A0E-A299-87A33D365BCA}" destId="{A0D0CB98-9ABB-490C-A054-068B5F1AA637}" srcOrd="3" destOrd="0" parTransId="{73C901E0-7C78-41AD-B4F7-7AF69136EF29}" sibTransId="{560340D8-FD2A-4966-855F-E1007DEA4179}"/>
    <dgm:cxn modelId="{64FCA0DE-7C94-0541-A9DD-0CD32617EBAF}" type="presOf" srcId="{914DACC5-9A27-4A0E-A299-87A33D365BCA}" destId="{4E49D251-5FF6-499F-8FB0-7664410EE0A6}" srcOrd="0" destOrd="0" presId="urn:microsoft.com/office/officeart/2018/5/layout/IconCircleLabelList"/>
    <dgm:cxn modelId="{0893A5F1-AE64-114F-8ADA-0047DF719392}" type="presOf" srcId="{9763B1F6-3CD6-4A72-9A83-6D2E630DE90C}" destId="{B98CCBE3-75AD-4C84-8CDE-1081AD53B584}" srcOrd="0" destOrd="0" presId="urn:microsoft.com/office/officeart/2018/5/layout/IconCircleLabelList"/>
    <dgm:cxn modelId="{2594ED37-DF2A-4047-A510-FDD7A3DDFA7A}" type="presParOf" srcId="{4E49D251-5FF6-499F-8FB0-7664410EE0A6}" destId="{A166A5FA-1FB1-4F45-9A8C-B9A1008DD7AD}" srcOrd="0" destOrd="0" presId="urn:microsoft.com/office/officeart/2018/5/layout/IconCircleLabelList"/>
    <dgm:cxn modelId="{08408036-00E5-8049-BA30-5BC1CB88B03D}" type="presParOf" srcId="{A166A5FA-1FB1-4F45-9A8C-B9A1008DD7AD}" destId="{11FEC23D-8FF6-492A-BA33-93DD9AFFDC7D}" srcOrd="0" destOrd="0" presId="urn:microsoft.com/office/officeart/2018/5/layout/IconCircleLabelList"/>
    <dgm:cxn modelId="{41BA1445-CF5F-554B-A63D-847F907212BA}" type="presParOf" srcId="{A166A5FA-1FB1-4F45-9A8C-B9A1008DD7AD}" destId="{E4A57965-DDB3-4956-9F31-121D81DF6515}" srcOrd="1" destOrd="0" presId="urn:microsoft.com/office/officeart/2018/5/layout/IconCircleLabelList"/>
    <dgm:cxn modelId="{049FCDCB-4061-0541-B8EB-D7182CB997FC}" type="presParOf" srcId="{A166A5FA-1FB1-4F45-9A8C-B9A1008DD7AD}" destId="{0997F15C-4F46-4ECB-A194-8D49CD4D13C2}" srcOrd="2" destOrd="0" presId="urn:microsoft.com/office/officeart/2018/5/layout/IconCircleLabelList"/>
    <dgm:cxn modelId="{BA3A4890-639E-7148-8375-4CD6CAA12A85}" type="presParOf" srcId="{A166A5FA-1FB1-4F45-9A8C-B9A1008DD7AD}" destId="{A08996C3-0D64-49F9-827B-DDB87DFC1D68}" srcOrd="3" destOrd="0" presId="urn:microsoft.com/office/officeart/2018/5/layout/IconCircleLabelList"/>
    <dgm:cxn modelId="{C8AAAE4B-C463-3449-AF8F-7521596B7704}" type="presParOf" srcId="{4E49D251-5FF6-499F-8FB0-7664410EE0A6}" destId="{96AECF3E-FB3F-483A-A572-23C2A10A3749}" srcOrd="1" destOrd="0" presId="urn:microsoft.com/office/officeart/2018/5/layout/IconCircleLabelList"/>
    <dgm:cxn modelId="{36AF32F3-6447-FB40-93F6-44AC8DC885E4}" type="presParOf" srcId="{4E49D251-5FF6-499F-8FB0-7664410EE0A6}" destId="{FFAC4593-F67B-4CD3-9721-250A98F171B7}" srcOrd="2" destOrd="0" presId="urn:microsoft.com/office/officeart/2018/5/layout/IconCircleLabelList"/>
    <dgm:cxn modelId="{6BA422EF-1DFC-FB49-A6D6-21F9D9C9A2D4}" type="presParOf" srcId="{FFAC4593-F67B-4CD3-9721-250A98F171B7}" destId="{69BE5942-0A90-43DC-BEE5-8BF614D453A7}" srcOrd="0" destOrd="0" presId="urn:microsoft.com/office/officeart/2018/5/layout/IconCircleLabelList"/>
    <dgm:cxn modelId="{C9352399-68E8-1244-A3A1-D07727271592}" type="presParOf" srcId="{FFAC4593-F67B-4CD3-9721-250A98F171B7}" destId="{0C9B5421-4699-4D0A-BAE9-EE1665039139}" srcOrd="1" destOrd="0" presId="urn:microsoft.com/office/officeart/2018/5/layout/IconCircleLabelList"/>
    <dgm:cxn modelId="{EDD6D77C-A742-AB46-972B-0C7A77917095}" type="presParOf" srcId="{FFAC4593-F67B-4CD3-9721-250A98F171B7}" destId="{B23CC18B-9B82-4209-9D8B-E7639D57AC0E}" srcOrd="2" destOrd="0" presId="urn:microsoft.com/office/officeart/2018/5/layout/IconCircleLabelList"/>
    <dgm:cxn modelId="{08FBFE2F-2D16-CB45-A251-8106DF7E9F9E}" type="presParOf" srcId="{FFAC4593-F67B-4CD3-9721-250A98F171B7}" destId="{75D558AB-EFED-4AF6-8BDB-327D15FA2903}" srcOrd="3" destOrd="0" presId="urn:microsoft.com/office/officeart/2018/5/layout/IconCircleLabelList"/>
    <dgm:cxn modelId="{60C1CBF1-C572-C74B-91C1-82CCD985585F}" type="presParOf" srcId="{4E49D251-5FF6-499F-8FB0-7664410EE0A6}" destId="{D5D34EA3-A752-403E-BD2A-F391ACEF3701}" srcOrd="3" destOrd="0" presId="urn:microsoft.com/office/officeart/2018/5/layout/IconCircleLabelList"/>
    <dgm:cxn modelId="{B2BA13D6-8470-974E-8619-C60EAFCEF206}" type="presParOf" srcId="{4E49D251-5FF6-499F-8FB0-7664410EE0A6}" destId="{D79CC526-4B7F-44EC-BC9F-D547F3EA9378}" srcOrd="4" destOrd="0" presId="urn:microsoft.com/office/officeart/2018/5/layout/IconCircleLabelList"/>
    <dgm:cxn modelId="{972164E5-1AB2-EB48-B56E-4ACBEA849893}" type="presParOf" srcId="{D79CC526-4B7F-44EC-BC9F-D547F3EA9378}" destId="{38F191C8-55EC-4EA7-B2FC-E97306BBA127}" srcOrd="0" destOrd="0" presId="urn:microsoft.com/office/officeart/2018/5/layout/IconCircleLabelList"/>
    <dgm:cxn modelId="{C5EACD61-6923-D84D-9FDB-A3AE2A85BA38}" type="presParOf" srcId="{D79CC526-4B7F-44EC-BC9F-D547F3EA9378}" destId="{DBBE7B8C-173F-483F-BAF9-102F5D41561A}" srcOrd="1" destOrd="0" presId="urn:microsoft.com/office/officeart/2018/5/layout/IconCircleLabelList"/>
    <dgm:cxn modelId="{4FEDC9C4-FA1D-4E41-B438-5A3C6E5C83D6}" type="presParOf" srcId="{D79CC526-4B7F-44EC-BC9F-D547F3EA9378}" destId="{64F68191-9A9C-459B-84C6-A3D222178663}" srcOrd="2" destOrd="0" presId="urn:microsoft.com/office/officeart/2018/5/layout/IconCircleLabelList"/>
    <dgm:cxn modelId="{C3FF106E-FBAF-AB40-AE79-0F0FBD63B2ED}" type="presParOf" srcId="{D79CC526-4B7F-44EC-BC9F-D547F3EA9378}" destId="{C15D0FB3-F96C-4CE3-A99A-DA9FFCF7F902}" srcOrd="3" destOrd="0" presId="urn:microsoft.com/office/officeart/2018/5/layout/IconCircleLabelList"/>
    <dgm:cxn modelId="{B0A482D5-C78B-2540-B7D7-E0A2FD5D9D03}" type="presParOf" srcId="{4E49D251-5FF6-499F-8FB0-7664410EE0A6}" destId="{4A005507-9E0F-4312-8891-A0F9A3D536E0}" srcOrd="5" destOrd="0" presId="urn:microsoft.com/office/officeart/2018/5/layout/IconCircleLabelList"/>
    <dgm:cxn modelId="{EA4147EE-40AF-334B-9173-E649F4D2977F}" type="presParOf" srcId="{4E49D251-5FF6-499F-8FB0-7664410EE0A6}" destId="{3C48FDBF-BD52-4D2C-A809-F71BB0B91F21}" srcOrd="6" destOrd="0" presId="urn:microsoft.com/office/officeart/2018/5/layout/IconCircleLabelList"/>
    <dgm:cxn modelId="{76E07338-657A-194B-A91D-19F1CDF78E67}" type="presParOf" srcId="{3C48FDBF-BD52-4D2C-A809-F71BB0B91F21}" destId="{AEECED23-A8BB-4921-828C-48195FEC46CF}" srcOrd="0" destOrd="0" presId="urn:microsoft.com/office/officeart/2018/5/layout/IconCircleLabelList"/>
    <dgm:cxn modelId="{4D20153F-6A1E-2C4A-8854-7FE0785BDD1A}" type="presParOf" srcId="{3C48FDBF-BD52-4D2C-A809-F71BB0B91F21}" destId="{01D63A4C-A243-4211-8318-AFFE5DD0EB70}" srcOrd="1" destOrd="0" presId="urn:microsoft.com/office/officeart/2018/5/layout/IconCircleLabelList"/>
    <dgm:cxn modelId="{7DC96DDE-EAE9-ED4A-A65C-79C387DB0792}" type="presParOf" srcId="{3C48FDBF-BD52-4D2C-A809-F71BB0B91F21}" destId="{E31A0621-1B7C-48E1-A542-BAF766046B4F}" srcOrd="2" destOrd="0" presId="urn:microsoft.com/office/officeart/2018/5/layout/IconCircleLabelList"/>
    <dgm:cxn modelId="{A2FB3D5D-D725-F14A-954B-2AFEA3C36809}" type="presParOf" srcId="{3C48FDBF-BD52-4D2C-A809-F71BB0B91F21}" destId="{3186619F-6040-4A9D-9F21-975CA4EA5700}" srcOrd="3" destOrd="0" presId="urn:microsoft.com/office/officeart/2018/5/layout/IconCircleLabelList"/>
    <dgm:cxn modelId="{AD38DC02-4A23-B54B-9774-DB67854BA88D}" type="presParOf" srcId="{4E49D251-5FF6-499F-8FB0-7664410EE0A6}" destId="{1756AAD8-D594-4739-912B-304FEA2058A4}" srcOrd="7" destOrd="0" presId="urn:microsoft.com/office/officeart/2018/5/layout/IconCircleLabelList"/>
    <dgm:cxn modelId="{2FB340A0-60DB-2C49-A67A-323226F1367A}" type="presParOf" srcId="{4E49D251-5FF6-499F-8FB0-7664410EE0A6}" destId="{BE0D291B-15BA-4B85-8841-EF27BCBA8958}" srcOrd="8" destOrd="0" presId="urn:microsoft.com/office/officeart/2018/5/layout/IconCircleLabelList"/>
    <dgm:cxn modelId="{BB1FC0CA-B728-FF49-9038-813199535297}" type="presParOf" srcId="{BE0D291B-15BA-4B85-8841-EF27BCBA8958}" destId="{FE1755A0-E648-4294-B2DC-EE1EC951421D}" srcOrd="0" destOrd="0" presId="urn:microsoft.com/office/officeart/2018/5/layout/IconCircleLabelList"/>
    <dgm:cxn modelId="{D5865E10-603A-344D-897F-269C3A6D1D21}" type="presParOf" srcId="{BE0D291B-15BA-4B85-8841-EF27BCBA8958}" destId="{6075AD2C-8A45-48F1-9EBB-9B16881A9905}" srcOrd="1" destOrd="0" presId="urn:microsoft.com/office/officeart/2018/5/layout/IconCircleLabelList"/>
    <dgm:cxn modelId="{1F0E5862-2F13-A04A-9E3E-553972133D49}" type="presParOf" srcId="{BE0D291B-15BA-4B85-8841-EF27BCBA8958}" destId="{F036ED1D-17F6-41E3-90E1-EE5D580273B0}" srcOrd="2" destOrd="0" presId="urn:microsoft.com/office/officeart/2018/5/layout/IconCircleLabelList"/>
    <dgm:cxn modelId="{A518F1D9-DB7F-E64A-BA97-1769723FD6A1}" type="presParOf" srcId="{BE0D291B-15BA-4B85-8841-EF27BCBA8958}" destId="{B98CCBE3-75AD-4C84-8CDE-1081AD53B58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28585-B112-8C44-BE2E-8AE2BD9277A4}">
      <dsp:nvSpPr>
        <dsp:cNvPr id="0" name=""/>
        <dsp:cNvSpPr/>
      </dsp:nvSpPr>
      <dsp:spPr>
        <a:xfrm>
          <a:off x="0" y="18850"/>
          <a:ext cx="6367912" cy="6367912"/>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D636AB-2461-7547-8D0E-5AE568903C7B}">
      <dsp:nvSpPr>
        <dsp:cNvPr id="0" name=""/>
        <dsp:cNvSpPr/>
      </dsp:nvSpPr>
      <dsp:spPr>
        <a:xfrm>
          <a:off x="604951" y="623801"/>
          <a:ext cx="2483486" cy="248348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Predictability: UI doesn’t mutate unexpectedly.</a:t>
          </a:r>
        </a:p>
      </dsp:txBody>
      <dsp:txXfrm>
        <a:off x="726185" y="745035"/>
        <a:ext cx="2241018" cy="2241018"/>
      </dsp:txXfrm>
    </dsp:sp>
    <dsp:sp modelId="{6D82ECC6-3104-DA41-8F7C-25E54D51E632}">
      <dsp:nvSpPr>
        <dsp:cNvPr id="0" name=""/>
        <dsp:cNvSpPr/>
      </dsp:nvSpPr>
      <dsp:spPr>
        <a:xfrm>
          <a:off x="3279475" y="623801"/>
          <a:ext cx="2483486" cy="2483486"/>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Performance: Flutter can efficiently rebuild only what changes. </a:t>
          </a:r>
        </a:p>
      </dsp:txBody>
      <dsp:txXfrm>
        <a:off x="3400709" y="745035"/>
        <a:ext cx="2241018" cy="2241018"/>
      </dsp:txXfrm>
    </dsp:sp>
    <dsp:sp modelId="{A9DCF38F-0C9E-8B40-A658-29F8483556E0}">
      <dsp:nvSpPr>
        <dsp:cNvPr id="0" name=""/>
        <dsp:cNvSpPr/>
      </dsp:nvSpPr>
      <dsp:spPr>
        <a:xfrm>
          <a:off x="604951" y="3298325"/>
          <a:ext cx="2483486" cy="2483486"/>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Simplicity: No complex change tracking; just rebuild.</a:t>
          </a:r>
        </a:p>
      </dsp:txBody>
      <dsp:txXfrm>
        <a:off x="726185" y="3419559"/>
        <a:ext cx="2241018" cy="2241018"/>
      </dsp:txXfrm>
    </dsp:sp>
    <dsp:sp modelId="{C1AAB53F-6930-D346-80D1-C8D086AD5EAC}">
      <dsp:nvSpPr>
        <dsp:cNvPr id="0" name=""/>
        <dsp:cNvSpPr/>
      </dsp:nvSpPr>
      <dsp:spPr>
        <a:xfrm>
          <a:off x="3279475" y="3298325"/>
          <a:ext cx="2483486" cy="2483486"/>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Debugging ease: Each UI frame is a pure function of its state.</a:t>
          </a:r>
        </a:p>
      </dsp:txBody>
      <dsp:txXfrm>
        <a:off x="3400709" y="3419559"/>
        <a:ext cx="2241018" cy="22410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FBD10-EF7A-1947-A5B6-227721C65C82}">
      <dsp:nvSpPr>
        <dsp:cNvPr id="0" name=""/>
        <dsp:cNvSpPr/>
      </dsp:nvSpPr>
      <dsp:spPr>
        <a:xfrm>
          <a:off x="5082293" y="1223491"/>
          <a:ext cx="2352378" cy="559759"/>
        </a:xfrm>
        <a:custGeom>
          <a:avLst/>
          <a:gdLst/>
          <a:ahLst/>
          <a:cxnLst/>
          <a:rect l="0" t="0" r="0" b="0"/>
          <a:pathLst>
            <a:path>
              <a:moveTo>
                <a:pt x="0" y="0"/>
              </a:moveTo>
              <a:lnTo>
                <a:pt x="0" y="381459"/>
              </a:lnTo>
              <a:lnTo>
                <a:pt x="2352378" y="381459"/>
              </a:lnTo>
              <a:lnTo>
                <a:pt x="2352378" y="559759"/>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CD501D-0B56-3A4C-9298-99C83E548376}">
      <dsp:nvSpPr>
        <dsp:cNvPr id="0" name=""/>
        <dsp:cNvSpPr/>
      </dsp:nvSpPr>
      <dsp:spPr>
        <a:xfrm>
          <a:off x="5036573" y="1223491"/>
          <a:ext cx="91440" cy="559759"/>
        </a:xfrm>
        <a:custGeom>
          <a:avLst/>
          <a:gdLst/>
          <a:ahLst/>
          <a:cxnLst/>
          <a:rect l="0" t="0" r="0" b="0"/>
          <a:pathLst>
            <a:path>
              <a:moveTo>
                <a:pt x="45720" y="0"/>
              </a:moveTo>
              <a:lnTo>
                <a:pt x="45720" y="559759"/>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8B3C72-3B97-FD42-B0C4-00ED04C0DA50}">
      <dsp:nvSpPr>
        <dsp:cNvPr id="0" name=""/>
        <dsp:cNvSpPr/>
      </dsp:nvSpPr>
      <dsp:spPr>
        <a:xfrm>
          <a:off x="2729914" y="1223491"/>
          <a:ext cx="2352378" cy="559759"/>
        </a:xfrm>
        <a:custGeom>
          <a:avLst/>
          <a:gdLst/>
          <a:ahLst/>
          <a:cxnLst/>
          <a:rect l="0" t="0" r="0" b="0"/>
          <a:pathLst>
            <a:path>
              <a:moveTo>
                <a:pt x="2352378" y="0"/>
              </a:moveTo>
              <a:lnTo>
                <a:pt x="2352378" y="381459"/>
              </a:lnTo>
              <a:lnTo>
                <a:pt x="0" y="381459"/>
              </a:lnTo>
              <a:lnTo>
                <a:pt x="0" y="559759"/>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7DE64A-72AC-C14C-8952-BBE9FC72D7E8}">
      <dsp:nvSpPr>
        <dsp:cNvPr id="0" name=""/>
        <dsp:cNvSpPr/>
      </dsp:nvSpPr>
      <dsp:spPr>
        <a:xfrm>
          <a:off x="1767578" y="1323"/>
          <a:ext cx="1924673" cy="12221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BDCC65-C021-8E41-BD59-750ECAE3D2C1}">
      <dsp:nvSpPr>
        <dsp:cNvPr id="0" name=""/>
        <dsp:cNvSpPr/>
      </dsp:nvSpPr>
      <dsp:spPr>
        <a:xfrm>
          <a:off x="1981430" y="204483"/>
          <a:ext cx="1924673" cy="12221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Flutter builds a </a:t>
          </a:r>
          <a:r>
            <a:rPr lang="en-US" sz="1700" b="1" i="0" kern="1200" baseline="0"/>
            <a:t>Widget Tree</a:t>
          </a:r>
          <a:r>
            <a:rPr lang="en-US" sz="1700" b="0" i="0" kern="1200" baseline="0"/>
            <a:t> each frame.</a:t>
          </a:r>
          <a:endParaRPr lang="en-US" sz="1700" kern="1200"/>
        </a:p>
      </dsp:txBody>
      <dsp:txXfrm>
        <a:off x="2017226" y="240279"/>
        <a:ext cx="1853081" cy="1150575"/>
      </dsp:txXfrm>
    </dsp:sp>
    <dsp:sp modelId="{B7B5FD75-04C3-B848-AF88-AB75969D40DB}">
      <dsp:nvSpPr>
        <dsp:cNvPr id="0" name=""/>
        <dsp:cNvSpPr/>
      </dsp:nvSpPr>
      <dsp:spPr>
        <a:xfrm>
          <a:off x="4119956" y="1323"/>
          <a:ext cx="1924673" cy="12221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816754-1696-FA4F-BC1F-0AD1C1A20FF9}">
      <dsp:nvSpPr>
        <dsp:cNvPr id="0" name=""/>
        <dsp:cNvSpPr/>
      </dsp:nvSpPr>
      <dsp:spPr>
        <a:xfrm>
          <a:off x="4333809" y="204483"/>
          <a:ext cx="1924673" cy="12221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If data changes:</a:t>
          </a:r>
          <a:endParaRPr lang="en-US" sz="1700" kern="1200"/>
        </a:p>
      </dsp:txBody>
      <dsp:txXfrm>
        <a:off x="4369605" y="240279"/>
        <a:ext cx="1853081" cy="1150575"/>
      </dsp:txXfrm>
    </dsp:sp>
    <dsp:sp modelId="{C03C5619-A252-FE4D-A8B9-A30C93C8973E}">
      <dsp:nvSpPr>
        <dsp:cNvPr id="0" name=""/>
        <dsp:cNvSpPr/>
      </dsp:nvSpPr>
      <dsp:spPr>
        <a:xfrm>
          <a:off x="1767578" y="1783250"/>
          <a:ext cx="1924673" cy="1222167"/>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5D1A26-C272-EE4D-9F37-3F0C32057EED}">
      <dsp:nvSpPr>
        <dsp:cNvPr id="0" name=""/>
        <dsp:cNvSpPr/>
      </dsp:nvSpPr>
      <dsp:spPr>
        <a:xfrm>
          <a:off x="1981430" y="1986410"/>
          <a:ext cx="1924673" cy="1222167"/>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Flutter </a:t>
          </a:r>
          <a:r>
            <a:rPr lang="en-US" sz="1700" b="1" i="0" kern="1200" baseline="0"/>
            <a:t>compares old and new widgets</a:t>
          </a:r>
          <a:r>
            <a:rPr lang="en-US" sz="1700" b="0" i="0" kern="1200" baseline="0"/>
            <a:t> (using keys).</a:t>
          </a:r>
          <a:endParaRPr lang="en-US" sz="1700" kern="1200"/>
        </a:p>
      </dsp:txBody>
      <dsp:txXfrm>
        <a:off x="2017226" y="2022206"/>
        <a:ext cx="1853081" cy="1150575"/>
      </dsp:txXfrm>
    </dsp:sp>
    <dsp:sp modelId="{537763DA-E53F-254B-ADDB-D819539B6C00}">
      <dsp:nvSpPr>
        <dsp:cNvPr id="0" name=""/>
        <dsp:cNvSpPr/>
      </dsp:nvSpPr>
      <dsp:spPr>
        <a:xfrm>
          <a:off x="4119956" y="1783250"/>
          <a:ext cx="1924673" cy="1222167"/>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71BEC-86EF-A24A-9E10-1C88C3B55E19}">
      <dsp:nvSpPr>
        <dsp:cNvPr id="0" name=""/>
        <dsp:cNvSpPr/>
      </dsp:nvSpPr>
      <dsp:spPr>
        <a:xfrm>
          <a:off x="4333809" y="1986410"/>
          <a:ext cx="1924673" cy="1222167"/>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Keeps elements that didn’t change.</a:t>
          </a:r>
          <a:endParaRPr lang="en-US" sz="1700" kern="1200"/>
        </a:p>
      </dsp:txBody>
      <dsp:txXfrm>
        <a:off x="4369605" y="2022206"/>
        <a:ext cx="1853081" cy="1150575"/>
      </dsp:txXfrm>
    </dsp:sp>
    <dsp:sp modelId="{4C92BF80-9619-E141-838C-23E795C11FCE}">
      <dsp:nvSpPr>
        <dsp:cNvPr id="0" name=""/>
        <dsp:cNvSpPr/>
      </dsp:nvSpPr>
      <dsp:spPr>
        <a:xfrm>
          <a:off x="6472335" y="1783250"/>
          <a:ext cx="1924673" cy="1222167"/>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6BF4CD-A6C5-E04C-9121-E63C09E1545A}">
      <dsp:nvSpPr>
        <dsp:cNvPr id="0" name=""/>
        <dsp:cNvSpPr/>
      </dsp:nvSpPr>
      <dsp:spPr>
        <a:xfrm>
          <a:off x="6686188" y="1986410"/>
          <a:ext cx="1924673" cy="1222167"/>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a:t>Rebuilds parts that did.</a:t>
          </a:r>
          <a:endParaRPr lang="en-US" sz="1700" kern="1200"/>
        </a:p>
      </dsp:txBody>
      <dsp:txXfrm>
        <a:off x="6721984" y="2022206"/>
        <a:ext cx="1853081" cy="11505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007B1-5986-424D-8668-2FA14F38035E}">
      <dsp:nvSpPr>
        <dsp:cNvPr id="0" name=""/>
        <dsp:cNvSpPr/>
      </dsp:nvSpPr>
      <dsp:spPr>
        <a:xfrm>
          <a:off x="817728" y="1631"/>
          <a:ext cx="2096406" cy="12578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BLoC stands for Business Logic Component. </a:t>
          </a:r>
        </a:p>
      </dsp:txBody>
      <dsp:txXfrm>
        <a:off x="854569" y="38472"/>
        <a:ext cx="2022724" cy="1184161"/>
      </dsp:txXfrm>
    </dsp:sp>
    <dsp:sp modelId="{83480169-5E99-3F42-A198-BF336409B6FA}">
      <dsp:nvSpPr>
        <dsp:cNvPr id="0" name=""/>
        <dsp:cNvSpPr/>
      </dsp:nvSpPr>
      <dsp:spPr>
        <a:xfrm>
          <a:off x="3098618" y="370599"/>
          <a:ext cx="444438" cy="5199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098618" y="474581"/>
        <a:ext cx="311107" cy="311944"/>
      </dsp:txXfrm>
    </dsp:sp>
    <dsp:sp modelId="{F24B070E-1AE0-F340-BA27-D840B0624B5C}">
      <dsp:nvSpPr>
        <dsp:cNvPr id="0" name=""/>
        <dsp:cNvSpPr/>
      </dsp:nvSpPr>
      <dsp:spPr>
        <a:xfrm>
          <a:off x="3752697" y="1631"/>
          <a:ext cx="2096406" cy="12578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It separates UI from business logic, making code modular, reusable, and testable.</a:t>
          </a:r>
        </a:p>
      </dsp:txBody>
      <dsp:txXfrm>
        <a:off x="3789538" y="38472"/>
        <a:ext cx="2022724" cy="1184161"/>
      </dsp:txXfrm>
    </dsp:sp>
    <dsp:sp modelId="{5187CBE0-26C8-7E47-9C8D-BE768535D157}">
      <dsp:nvSpPr>
        <dsp:cNvPr id="0" name=""/>
        <dsp:cNvSpPr/>
      </dsp:nvSpPr>
      <dsp:spPr>
        <a:xfrm rot="5400000">
          <a:off x="4578681" y="1406223"/>
          <a:ext cx="444438" cy="5199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644929" y="1443958"/>
        <a:ext cx="311944" cy="311107"/>
      </dsp:txXfrm>
    </dsp:sp>
    <dsp:sp modelId="{FFC9E072-F65C-5A49-A90B-1550E39E4071}">
      <dsp:nvSpPr>
        <dsp:cNvPr id="0" name=""/>
        <dsp:cNvSpPr/>
      </dsp:nvSpPr>
      <dsp:spPr>
        <a:xfrm>
          <a:off x="3752697" y="2098038"/>
          <a:ext cx="2096406" cy="12578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UI Layer: Displays data (states).</a:t>
          </a:r>
        </a:p>
      </dsp:txBody>
      <dsp:txXfrm>
        <a:off x="3789538" y="2134879"/>
        <a:ext cx="2022724" cy="1184161"/>
      </dsp:txXfrm>
    </dsp:sp>
    <dsp:sp modelId="{28D21D71-CFC2-9B41-BCF2-75695819EFFC}">
      <dsp:nvSpPr>
        <dsp:cNvPr id="0" name=""/>
        <dsp:cNvSpPr/>
      </dsp:nvSpPr>
      <dsp:spPr>
        <a:xfrm rot="10800000">
          <a:off x="3123775" y="2467005"/>
          <a:ext cx="444438" cy="5199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257106" y="2570987"/>
        <a:ext cx="311107" cy="311944"/>
      </dsp:txXfrm>
    </dsp:sp>
    <dsp:sp modelId="{7D97B696-FA27-F143-BB7F-48506FE3066E}">
      <dsp:nvSpPr>
        <dsp:cNvPr id="0" name=""/>
        <dsp:cNvSpPr/>
      </dsp:nvSpPr>
      <dsp:spPr>
        <a:xfrm>
          <a:off x="817728" y="2098038"/>
          <a:ext cx="2096406" cy="12578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BLoC Layer: Contains logic and transforms events → new states.</a:t>
          </a:r>
        </a:p>
      </dsp:txBody>
      <dsp:txXfrm>
        <a:off x="854569" y="2134879"/>
        <a:ext cx="2022724" cy="1184161"/>
      </dsp:txXfrm>
    </dsp:sp>
    <dsp:sp modelId="{F929F4E1-4097-7847-9DDD-78B5A0FA916D}">
      <dsp:nvSpPr>
        <dsp:cNvPr id="0" name=""/>
        <dsp:cNvSpPr/>
      </dsp:nvSpPr>
      <dsp:spPr>
        <a:xfrm rot="5400000">
          <a:off x="1643712" y="3502630"/>
          <a:ext cx="444438" cy="5199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709960" y="3540365"/>
        <a:ext cx="311944" cy="311107"/>
      </dsp:txXfrm>
    </dsp:sp>
    <dsp:sp modelId="{32DC465E-9174-594A-AA2F-BADA182AB8B0}">
      <dsp:nvSpPr>
        <dsp:cNvPr id="0" name=""/>
        <dsp:cNvSpPr/>
      </dsp:nvSpPr>
      <dsp:spPr>
        <a:xfrm>
          <a:off x="817728" y="4194444"/>
          <a:ext cx="2096406" cy="12578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Data Layer: Handles API calls, databases, etc.</a:t>
          </a:r>
        </a:p>
      </dsp:txBody>
      <dsp:txXfrm>
        <a:off x="854569" y="4231285"/>
        <a:ext cx="2022724" cy="11841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F2A94-FD2E-0D4B-BB86-59EA4B507BA9}">
      <dsp:nvSpPr>
        <dsp:cNvPr id="0" name=""/>
        <dsp:cNvSpPr/>
      </dsp:nvSpPr>
      <dsp:spPr>
        <a:xfrm>
          <a:off x="0" y="2663"/>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741E2E8-8C1E-3549-A31D-2715287868A1}">
      <dsp:nvSpPr>
        <dsp:cNvPr id="0" name=""/>
        <dsp:cNvSpPr/>
      </dsp:nvSpPr>
      <dsp:spPr>
        <a:xfrm>
          <a:off x="0" y="2663"/>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0" i="0" kern="1200" baseline="0"/>
            <a:t>Cubit is a simpler version of BLoC.</a:t>
          </a:r>
          <a:endParaRPr lang="en-US" sz="3600" kern="1200"/>
        </a:p>
      </dsp:txBody>
      <dsp:txXfrm>
        <a:off x="0" y="2663"/>
        <a:ext cx="6666833" cy="1816197"/>
      </dsp:txXfrm>
    </dsp:sp>
    <dsp:sp modelId="{7CE8DE51-1E66-EA42-8F64-61BD3CEAEDE1}">
      <dsp:nvSpPr>
        <dsp:cNvPr id="0" name=""/>
        <dsp:cNvSpPr/>
      </dsp:nvSpPr>
      <dsp:spPr>
        <a:xfrm>
          <a:off x="0" y="1818861"/>
          <a:ext cx="6666833" cy="0"/>
        </a:xfrm>
        <a:prstGeom prst="line">
          <a:avLst/>
        </a:prstGeom>
        <a:gradFill rotWithShape="0">
          <a:gsLst>
            <a:gs pos="0">
              <a:schemeClr val="accent2">
                <a:hueOff val="3221806"/>
                <a:satOff val="-9246"/>
                <a:lumOff val="-14805"/>
                <a:alphaOff val="0"/>
                <a:satMod val="103000"/>
                <a:lumMod val="102000"/>
                <a:tint val="94000"/>
              </a:schemeClr>
            </a:gs>
            <a:gs pos="50000">
              <a:schemeClr val="accent2">
                <a:hueOff val="3221806"/>
                <a:satOff val="-9246"/>
                <a:lumOff val="-14805"/>
                <a:alphaOff val="0"/>
                <a:satMod val="110000"/>
                <a:lumMod val="100000"/>
                <a:shade val="100000"/>
              </a:schemeClr>
            </a:gs>
            <a:gs pos="100000">
              <a:schemeClr val="accent2">
                <a:hueOff val="3221806"/>
                <a:satOff val="-9246"/>
                <a:lumOff val="-14805"/>
                <a:alphaOff val="0"/>
                <a:lumMod val="99000"/>
                <a:satMod val="120000"/>
                <a:shade val="78000"/>
              </a:schemeClr>
            </a:gs>
          </a:gsLst>
          <a:lin ang="5400000" scaled="0"/>
        </a:gradFill>
        <a:ln w="12700" cap="flat" cmpd="sng" algn="ctr">
          <a:solidFill>
            <a:schemeClr val="accent2">
              <a:hueOff val="3221806"/>
              <a:satOff val="-9246"/>
              <a:lumOff val="-1480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3FDE666-863C-374B-BCA3-A608DDF16C70}">
      <dsp:nvSpPr>
        <dsp:cNvPr id="0" name=""/>
        <dsp:cNvSpPr/>
      </dsp:nvSpPr>
      <dsp:spPr>
        <a:xfrm>
          <a:off x="0" y="1818861"/>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1" i="0" kern="1200" baseline="0" dirty="0"/>
            <a:t>Cubit:</a:t>
          </a:r>
          <a:r>
            <a:rPr lang="en-US" sz="3600" b="0" i="0" kern="1200" baseline="0" dirty="0"/>
            <a:t> Emits new states directly (no separate events).</a:t>
          </a:r>
          <a:endParaRPr lang="en-US" sz="3600" kern="1200" dirty="0"/>
        </a:p>
      </dsp:txBody>
      <dsp:txXfrm>
        <a:off x="0" y="1818861"/>
        <a:ext cx="6666833" cy="1816197"/>
      </dsp:txXfrm>
    </dsp:sp>
    <dsp:sp modelId="{50DABB03-A08E-7E41-8670-BAA673A04A04}">
      <dsp:nvSpPr>
        <dsp:cNvPr id="0" name=""/>
        <dsp:cNvSpPr/>
      </dsp:nvSpPr>
      <dsp:spPr>
        <a:xfrm>
          <a:off x="0" y="3635058"/>
          <a:ext cx="6666833" cy="0"/>
        </a:xfrm>
        <a:prstGeom prst="line">
          <a:avLst/>
        </a:prstGeom>
        <a:gradFill rotWithShape="0">
          <a:gsLst>
            <a:gs pos="0">
              <a:schemeClr val="accent2">
                <a:hueOff val="6443612"/>
                <a:satOff val="-18493"/>
                <a:lumOff val="-29609"/>
                <a:alphaOff val="0"/>
                <a:satMod val="103000"/>
                <a:lumMod val="102000"/>
                <a:tint val="94000"/>
              </a:schemeClr>
            </a:gs>
            <a:gs pos="50000">
              <a:schemeClr val="accent2">
                <a:hueOff val="6443612"/>
                <a:satOff val="-18493"/>
                <a:lumOff val="-29609"/>
                <a:alphaOff val="0"/>
                <a:satMod val="110000"/>
                <a:lumMod val="100000"/>
                <a:shade val="100000"/>
              </a:schemeClr>
            </a:gs>
            <a:gs pos="100000">
              <a:schemeClr val="accent2">
                <a:hueOff val="6443612"/>
                <a:satOff val="-18493"/>
                <a:lumOff val="-29609"/>
                <a:alphaOff val="0"/>
                <a:lumMod val="99000"/>
                <a:satMod val="120000"/>
                <a:shade val="78000"/>
              </a:schemeClr>
            </a:gs>
          </a:gsLst>
          <a:lin ang="5400000" scaled="0"/>
        </a:gradFill>
        <a:ln w="12700" cap="flat" cmpd="sng" algn="ctr">
          <a:solidFill>
            <a:schemeClr val="accent2">
              <a:hueOff val="6443612"/>
              <a:satOff val="-18493"/>
              <a:lumOff val="-2960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833BD17-DDFD-B647-915A-BCAD3EEEA8C2}">
      <dsp:nvSpPr>
        <dsp:cNvPr id="0" name=""/>
        <dsp:cNvSpPr/>
      </dsp:nvSpPr>
      <dsp:spPr>
        <a:xfrm>
          <a:off x="0" y="3635058"/>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1" i="0" kern="1200" baseline="0"/>
            <a:t>BLoC:</a:t>
          </a:r>
          <a:r>
            <a:rPr lang="en-US" sz="3600" b="0" i="0" kern="1200" baseline="0"/>
            <a:t> Works with </a:t>
          </a:r>
          <a:r>
            <a:rPr lang="en-US" sz="3600" b="1" i="0" kern="1200" baseline="0"/>
            <a:t>events</a:t>
          </a:r>
          <a:r>
            <a:rPr lang="en-US" sz="3600" b="0" i="0" kern="1200" baseline="0"/>
            <a:t> and </a:t>
          </a:r>
          <a:r>
            <a:rPr lang="en-US" sz="3600" b="1" i="0" kern="1200" baseline="0"/>
            <a:t>states</a:t>
          </a:r>
          <a:r>
            <a:rPr lang="en-US" sz="3600" b="0" i="0" kern="1200" baseline="0"/>
            <a:t>, offering more structure.</a:t>
          </a:r>
          <a:endParaRPr lang="en-US" sz="3600" kern="1200"/>
        </a:p>
      </dsp:txBody>
      <dsp:txXfrm>
        <a:off x="0" y="3635058"/>
        <a:ext cx="6666833" cy="18161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FEC23D-8FF6-492A-BA33-93DD9AFFDC7D}">
      <dsp:nvSpPr>
        <dsp:cNvPr id="0" name=""/>
        <dsp:cNvSpPr/>
      </dsp:nvSpPr>
      <dsp:spPr>
        <a:xfrm>
          <a:off x="684914" y="101640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A57965-DDB3-4956-9F31-121D81DF6515}">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8996C3-0D64-49F9-827B-DDB87DFC1D68}">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Keep UI (widgets) and logic separate.</a:t>
          </a:r>
        </a:p>
      </dsp:txBody>
      <dsp:txXfrm>
        <a:off x="333914" y="2456402"/>
        <a:ext cx="1800000" cy="720000"/>
      </dsp:txXfrm>
    </dsp:sp>
    <dsp:sp modelId="{69BE5942-0A90-43DC-BEE5-8BF614D453A7}">
      <dsp:nvSpPr>
        <dsp:cNvPr id="0" name=""/>
        <dsp:cNvSpPr/>
      </dsp:nvSpPr>
      <dsp:spPr>
        <a:xfrm>
          <a:off x="2799914" y="101640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9B5421-4699-4D0A-BAE9-EE1665039139}">
      <dsp:nvSpPr>
        <dsp:cNvPr id="0" name=""/>
        <dsp:cNvSpPr/>
      </dsp:nvSpPr>
      <dsp:spPr>
        <a:xfrm>
          <a:off x="3033914"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D558AB-EFED-4AF6-8BDB-327D15FA2903}">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Use immutable data models when possible.</a:t>
          </a:r>
        </a:p>
      </dsp:txBody>
      <dsp:txXfrm>
        <a:off x="2448914" y="2456402"/>
        <a:ext cx="1800000" cy="720000"/>
      </dsp:txXfrm>
    </dsp:sp>
    <dsp:sp modelId="{38F191C8-55EC-4EA7-B2FC-E97306BBA127}">
      <dsp:nvSpPr>
        <dsp:cNvPr id="0" name=""/>
        <dsp:cNvSpPr/>
      </dsp:nvSpPr>
      <dsp:spPr>
        <a:xfrm>
          <a:off x="4914914" y="101640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BE7B8C-173F-483F-BAF9-102F5D41561A}">
      <dsp:nvSpPr>
        <dsp:cNvPr id="0" name=""/>
        <dsp:cNvSpPr/>
      </dsp:nvSpPr>
      <dsp:spPr>
        <a:xfrm>
          <a:off x="5148914"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5D0FB3-F96C-4CE3-A99A-DA9FFCF7F902}">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Dispose streams and controllers properly.</a:t>
          </a:r>
        </a:p>
      </dsp:txBody>
      <dsp:txXfrm>
        <a:off x="4563914" y="2456402"/>
        <a:ext cx="1800000" cy="720000"/>
      </dsp:txXfrm>
    </dsp:sp>
    <dsp:sp modelId="{AEECED23-A8BB-4921-828C-48195FEC46CF}">
      <dsp:nvSpPr>
        <dsp:cNvPr id="0" name=""/>
        <dsp:cNvSpPr/>
      </dsp:nvSpPr>
      <dsp:spPr>
        <a:xfrm>
          <a:off x="7029914" y="101640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D63A4C-A243-4211-8318-AFFE5DD0EB70}">
      <dsp:nvSpPr>
        <dsp:cNvPr id="0" name=""/>
        <dsp:cNvSpPr/>
      </dsp:nvSpPr>
      <dsp:spPr>
        <a:xfrm>
          <a:off x="7263914"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86619F-6040-4A9D-9F21-975CA4EA5700}">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Start simple (setState → Riverpod/BLoC).</a:t>
          </a:r>
        </a:p>
      </dsp:txBody>
      <dsp:txXfrm>
        <a:off x="6678914" y="2456402"/>
        <a:ext cx="1800000" cy="720000"/>
      </dsp:txXfrm>
    </dsp:sp>
    <dsp:sp modelId="{FE1755A0-E648-4294-B2DC-EE1EC951421D}">
      <dsp:nvSpPr>
        <dsp:cNvPr id="0" name=""/>
        <dsp:cNvSpPr/>
      </dsp:nvSpPr>
      <dsp:spPr>
        <a:xfrm>
          <a:off x="9144914" y="1016402"/>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75AD2C-8A45-48F1-9EBB-9B16881A9905}">
      <dsp:nvSpPr>
        <dsp:cNvPr id="0" name=""/>
        <dsp:cNvSpPr/>
      </dsp:nvSpPr>
      <dsp:spPr>
        <a:xfrm>
          <a:off x="9378914" y="125040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8CCBE3-75AD-4C84-8CDE-1081AD53B584}">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Pick what fits your project.</a:t>
          </a:r>
        </a:p>
      </dsp:txBody>
      <dsp:txXfrm>
        <a:off x="8793914" y="2456402"/>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71807-75D2-4B48-9BC1-C0791C7EACC9}" type="datetimeFigureOut">
              <a:rPr lang="en-US" smtClean="0"/>
              <a:t>10/18/25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3F86B-2734-BF42-93A6-63E2CE51FA0F}" type="slidenum">
              <a:rPr lang="en-US" smtClean="0"/>
              <a:t>‹#›</a:t>
            </a:fld>
            <a:endParaRPr lang="en-US"/>
          </a:p>
        </p:txBody>
      </p:sp>
    </p:spTree>
    <p:extLst>
      <p:ext uri="{BB962C8B-B14F-4D97-AF65-F5344CB8AC3E}">
        <p14:creationId xmlns:p14="http://schemas.microsoft.com/office/powerpoint/2010/main" val="2395100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2589-B083-6788-C188-A7A86614E1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223450-674B-BC5C-6F86-2413C244DF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B0CED9-B1F4-757B-FF1C-CB55CB8E24C7}"/>
              </a:ext>
            </a:extLst>
          </p:cNvPr>
          <p:cNvSpPr>
            <a:spLocks noGrp="1"/>
          </p:cNvSpPr>
          <p:nvPr>
            <p:ph type="dt" sz="half" idx="10"/>
          </p:nvPr>
        </p:nvSpPr>
        <p:spPr/>
        <p:txBody>
          <a:bodyPr/>
          <a:lstStyle/>
          <a:p>
            <a:fld id="{779551AF-0EE3-DD4B-B4EF-6D8229EA0D86}" type="datetimeFigureOut">
              <a:rPr lang="en-US" smtClean="0"/>
              <a:t>10/18/25</a:t>
            </a:fld>
            <a:endParaRPr lang="en-US"/>
          </a:p>
        </p:txBody>
      </p:sp>
      <p:sp>
        <p:nvSpPr>
          <p:cNvPr id="5" name="Footer Placeholder 4">
            <a:extLst>
              <a:ext uri="{FF2B5EF4-FFF2-40B4-BE49-F238E27FC236}">
                <a16:creationId xmlns:a16="http://schemas.microsoft.com/office/drawing/2014/main" id="{BB4BFC94-82B2-21A3-2575-27800619A1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882CC-D653-8816-84BD-1C5983F65A03}"/>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313277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7CD9-4481-08C2-4E88-1FB52F08CD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0CFAC1-4D7F-6198-0D9B-053218EABF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C6FC57-5135-D07A-49D2-9633857338C6}"/>
              </a:ext>
            </a:extLst>
          </p:cNvPr>
          <p:cNvSpPr>
            <a:spLocks noGrp="1"/>
          </p:cNvSpPr>
          <p:nvPr>
            <p:ph type="dt" sz="half" idx="10"/>
          </p:nvPr>
        </p:nvSpPr>
        <p:spPr/>
        <p:txBody>
          <a:bodyPr/>
          <a:lstStyle/>
          <a:p>
            <a:fld id="{779551AF-0EE3-DD4B-B4EF-6D8229EA0D86}" type="datetimeFigureOut">
              <a:rPr lang="en-US" smtClean="0"/>
              <a:t>10/18/25</a:t>
            </a:fld>
            <a:endParaRPr lang="en-US"/>
          </a:p>
        </p:txBody>
      </p:sp>
      <p:sp>
        <p:nvSpPr>
          <p:cNvPr id="5" name="Footer Placeholder 4">
            <a:extLst>
              <a:ext uri="{FF2B5EF4-FFF2-40B4-BE49-F238E27FC236}">
                <a16:creationId xmlns:a16="http://schemas.microsoft.com/office/drawing/2014/main" id="{BD54C60C-8258-822E-80A5-2E0D960200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A1161-1882-2A70-0204-86955786D40A}"/>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167287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89FA6-EACC-1D0F-2715-C3E6CBDD6B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B28C91-E497-8D50-85CD-2D350890CE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E7D545-E3C6-5F58-11A4-9D653FBB4DC6}"/>
              </a:ext>
            </a:extLst>
          </p:cNvPr>
          <p:cNvSpPr>
            <a:spLocks noGrp="1"/>
          </p:cNvSpPr>
          <p:nvPr>
            <p:ph type="dt" sz="half" idx="10"/>
          </p:nvPr>
        </p:nvSpPr>
        <p:spPr/>
        <p:txBody>
          <a:bodyPr/>
          <a:lstStyle/>
          <a:p>
            <a:fld id="{779551AF-0EE3-DD4B-B4EF-6D8229EA0D86}" type="datetimeFigureOut">
              <a:rPr lang="en-US" smtClean="0"/>
              <a:t>10/18/25</a:t>
            </a:fld>
            <a:endParaRPr lang="en-US"/>
          </a:p>
        </p:txBody>
      </p:sp>
      <p:sp>
        <p:nvSpPr>
          <p:cNvPr id="5" name="Footer Placeholder 4">
            <a:extLst>
              <a:ext uri="{FF2B5EF4-FFF2-40B4-BE49-F238E27FC236}">
                <a16:creationId xmlns:a16="http://schemas.microsoft.com/office/drawing/2014/main" id="{07938AAD-8DB9-B119-33DB-0A54B9369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BD58E-F881-2DCA-49F9-1D5B3B13EE0F}"/>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2620101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A5D3-4475-D424-AAD2-A53CD17876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3D51B-2CA0-F2BB-7751-C45C80AF41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617ADD-A1A0-2F86-B8EA-0F6E6B9048BA}"/>
              </a:ext>
            </a:extLst>
          </p:cNvPr>
          <p:cNvSpPr>
            <a:spLocks noGrp="1"/>
          </p:cNvSpPr>
          <p:nvPr>
            <p:ph type="dt" sz="half" idx="10"/>
          </p:nvPr>
        </p:nvSpPr>
        <p:spPr/>
        <p:txBody>
          <a:bodyPr/>
          <a:lstStyle/>
          <a:p>
            <a:fld id="{779551AF-0EE3-DD4B-B4EF-6D8229EA0D86}" type="datetimeFigureOut">
              <a:rPr lang="en-US" smtClean="0"/>
              <a:t>10/18/25</a:t>
            </a:fld>
            <a:endParaRPr lang="en-US"/>
          </a:p>
        </p:txBody>
      </p:sp>
      <p:sp>
        <p:nvSpPr>
          <p:cNvPr id="5" name="Footer Placeholder 4">
            <a:extLst>
              <a:ext uri="{FF2B5EF4-FFF2-40B4-BE49-F238E27FC236}">
                <a16:creationId xmlns:a16="http://schemas.microsoft.com/office/drawing/2014/main" id="{F5A2B4A3-90D9-905A-D219-576A5991B8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4D11B-ED22-AA1A-3798-1C316DF34B08}"/>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2003993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0C4F-A8C0-7FBF-7450-2ACA51CF37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A83313-51C9-8FCD-76A0-4E109458A73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3B37CC-018A-DED7-E590-3816B68F0B39}"/>
              </a:ext>
            </a:extLst>
          </p:cNvPr>
          <p:cNvSpPr>
            <a:spLocks noGrp="1"/>
          </p:cNvSpPr>
          <p:nvPr>
            <p:ph type="dt" sz="half" idx="10"/>
          </p:nvPr>
        </p:nvSpPr>
        <p:spPr/>
        <p:txBody>
          <a:bodyPr/>
          <a:lstStyle/>
          <a:p>
            <a:fld id="{779551AF-0EE3-DD4B-B4EF-6D8229EA0D86}" type="datetimeFigureOut">
              <a:rPr lang="en-US" smtClean="0"/>
              <a:t>10/18/25</a:t>
            </a:fld>
            <a:endParaRPr lang="en-US"/>
          </a:p>
        </p:txBody>
      </p:sp>
      <p:sp>
        <p:nvSpPr>
          <p:cNvPr id="5" name="Footer Placeholder 4">
            <a:extLst>
              <a:ext uri="{FF2B5EF4-FFF2-40B4-BE49-F238E27FC236}">
                <a16:creationId xmlns:a16="http://schemas.microsoft.com/office/drawing/2014/main" id="{C4BBE3F1-093B-9CE7-664A-F05829693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5AFF1-6F9B-A45E-650D-3A0836CCCD06}"/>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918806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3BE1-F9AE-53CC-959C-34C16430A9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ECB1D-0500-8247-4526-8D2F0B52C0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D692D2-B90F-2BA6-C78A-203F0B917E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1FA438-6142-0B34-F3A6-70B8434375BF}"/>
              </a:ext>
            </a:extLst>
          </p:cNvPr>
          <p:cNvSpPr>
            <a:spLocks noGrp="1"/>
          </p:cNvSpPr>
          <p:nvPr>
            <p:ph type="dt" sz="half" idx="10"/>
          </p:nvPr>
        </p:nvSpPr>
        <p:spPr/>
        <p:txBody>
          <a:bodyPr/>
          <a:lstStyle/>
          <a:p>
            <a:fld id="{779551AF-0EE3-DD4B-B4EF-6D8229EA0D86}" type="datetimeFigureOut">
              <a:rPr lang="en-US" smtClean="0"/>
              <a:t>10/18/25</a:t>
            </a:fld>
            <a:endParaRPr lang="en-US"/>
          </a:p>
        </p:txBody>
      </p:sp>
      <p:sp>
        <p:nvSpPr>
          <p:cNvPr id="6" name="Footer Placeholder 5">
            <a:extLst>
              <a:ext uri="{FF2B5EF4-FFF2-40B4-BE49-F238E27FC236}">
                <a16:creationId xmlns:a16="http://schemas.microsoft.com/office/drawing/2014/main" id="{8D16006F-557E-7017-240E-8A01385BAF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73C9A0-31D6-4A5C-34F9-1C1F03EC1F20}"/>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2906143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C02A-7DDC-74DF-0635-2CF18AF0F7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B7BEAC-52C7-85A4-F098-7758650FF8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02FA94-6D26-CCB7-4492-E2A8BFFB98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FEB920-7A8D-C959-E966-E8372DF430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CEABDC-105B-643A-405F-6945661612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C3AA5A-00E4-3558-A4AB-13ECBF495097}"/>
              </a:ext>
            </a:extLst>
          </p:cNvPr>
          <p:cNvSpPr>
            <a:spLocks noGrp="1"/>
          </p:cNvSpPr>
          <p:nvPr>
            <p:ph type="dt" sz="half" idx="10"/>
          </p:nvPr>
        </p:nvSpPr>
        <p:spPr/>
        <p:txBody>
          <a:bodyPr/>
          <a:lstStyle/>
          <a:p>
            <a:fld id="{779551AF-0EE3-DD4B-B4EF-6D8229EA0D86}" type="datetimeFigureOut">
              <a:rPr lang="en-US" smtClean="0"/>
              <a:t>10/18/25</a:t>
            </a:fld>
            <a:endParaRPr lang="en-US"/>
          </a:p>
        </p:txBody>
      </p:sp>
      <p:sp>
        <p:nvSpPr>
          <p:cNvPr id="8" name="Footer Placeholder 7">
            <a:extLst>
              <a:ext uri="{FF2B5EF4-FFF2-40B4-BE49-F238E27FC236}">
                <a16:creationId xmlns:a16="http://schemas.microsoft.com/office/drawing/2014/main" id="{AFB8B891-C0DF-5409-0653-32F79254C3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02BA0C-E4DD-E986-0553-D2041857014E}"/>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979250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78B7-DDD7-A8BF-DD92-0C3EE893E3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24A856-01F9-A7D0-F4A3-00A616DE5D63}"/>
              </a:ext>
            </a:extLst>
          </p:cNvPr>
          <p:cNvSpPr>
            <a:spLocks noGrp="1"/>
          </p:cNvSpPr>
          <p:nvPr>
            <p:ph type="dt" sz="half" idx="10"/>
          </p:nvPr>
        </p:nvSpPr>
        <p:spPr/>
        <p:txBody>
          <a:bodyPr/>
          <a:lstStyle/>
          <a:p>
            <a:fld id="{779551AF-0EE3-DD4B-B4EF-6D8229EA0D86}" type="datetimeFigureOut">
              <a:rPr lang="en-US" smtClean="0"/>
              <a:t>10/18/25</a:t>
            </a:fld>
            <a:endParaRPr lang="en-US"/>
          </a:p>
        </p:txBody>
      </p:sp>
      <p:sp>
        <p:nvSpPr>
          <p:cNvPr id="4" name="Footer Placeholder 3">
            <a:extLst>
              <a:ext uri="{FF2B5EF4-FFF2-40B4-BE49-F238E27FC236}">
                <a16:creationId xmlns:a16="http://schemas.microsoft.com/office/drawing/2014/main" id="{3F65035C-CE70-5B91-C83D-ECFDADD35E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81D28A-A5DE-DE88-344C-F97F443A4CDE}"/>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964826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A09FA3-9E79-D445-3FEB-E7642CE9E41F}"/>
              </a:ext>
            </a:extLst>
          </p:cNvPr>
          <p:cNvSpPr>
            <a:spLocks noGrp="1"/>
          </p:cNvSpPr>
          <p:nvPr>
            <p:ph type="dt" sz="half" idx="10"/>
          </p:nvPr>
        </p:nvSpPr>
        <p:spPr/>
        <p:txBody>
          <a:bodyPr/>
          <a:lstStyle/>
          <a:p>
            <a:fld id="{779551AF-0EE3-DD4B-B4EF-6D8229EA0D86}" type="datetimeFigureOut">
              <a:rPr lang="en-US" smtClean="0"/>
              <a:t>10/18/25</a:t>
            </a:fld>
            <a:endParaRPr lang="en-US"/>
          </a:p>
        </p:txBody>
      </p:sp>
      <p:sp>
        <p:nvSpPr>
          <p:cNvPr id="3" name="Footer Placeholder 2">
            <a:extLst>
              <a:ext uri="{FF2B5EF4-FFF2-40B4-BE49-F238E27FC236}">
                <a16:creationId xmlns:a16="http://schemas.microsoft.com/office/drawing/2014/main" id="{EF05E957-CFC3-430E-1B2C-F6039C01F3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0E4514-0A61-DEF6-6A9B-0590AD8246FE}"/>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2531418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27A56-7D2D-3932-43C1-D3468169BE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6483E5-0268-4B7A-4645-7558A4A778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2948B4-F672-6FFE-86D1-86286538B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2801C9-E5D7-9585-2BEE-0D1D1917C8C9}"/>
              </a:ext>
            </a:extLst>
          </p:cNvPr>
          <p:cNvSpPr>
            <a:spLocks noGrp="1"/>
          </p:cNvSpPr>
          <p:nvPr>
            <p:ph type="dt" sz="half" idx="10"/>
          </p:nvPr>
        </p:nvSpPr>
        <p:spPr/>
        <p:txBody>
          <a:bodyPr/>
          <a:lstStyle/>
          <a:p>
            <a:fld id="{779551AF-0EE3-DD4B-B4EF-6D8229EA0D86}" type="datetimeFigureOut">
              <a:rPr lang="en-US" smtClean="0"/>
              <a:t>10/18/25</a:t>
            </a:fld>
            <a:endParaRPr lang="en-US"/>
          </a:p>
        </p:txBody>
      </p:sp>
      <p:sp>
        <p:nvSpPr>
          <p:cNvPr id="6" name="Footer Placeholder 5">
            <a:extLst>
              <a:ext uri="{FF2B5EF4-FFF2-40B4-BE49-F238E27FC236}">
                <a16:creationId xmlns:a16="http://schemas.microsoft.com/office/drawing/2014/main" id="{8E450128-4786-91A9-3120-12E0BCF18D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F3441C-EAF9-703B-E73F-2382E3E7B7BA}"/>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443808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ACEB4-0DC1-DEC8-58E7-87402B3F2A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7C8914-103B-0FD6-F20C-87A81DDB1A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F2DA9-3397-C342-6069-E5C9AC1B0D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AC0B1D-CEA0-7DFD-F38F-9D329028123F}"/>
              </a:ext>
            </a:extLst>
          </p:cNvPr>
          <p:cNvSpPr>
            <a:spLocks noGrp="1"/>
          </p:cNvSpPr>
          <p:nvPr>
            <p:ph type="dt" sz="half" idx="10"/>
          </p:nvPr>
        </p:nvSpPr>
        <p:spPr/>
        <p:txBody>
          <a:bodyPr/>
          <a:lstStyle/>
          <a:p>
            <a:fld id="{779551AF-0EE3-DD4B-B4EF-6D8229EA0D86}" type="datetimeFigureOut">
              <a:rPr lang="en-US" smtClean="0"/>
              <a:t>10/18/25</a:t>
            </a:fld>
            <a:endParaRPr lang="en-US"/>
          </a:p>
        </p:txBody>
      </p:sp>
      <p:sp>
        <p:nvSpPr>
          <p:cNvPr id="6" name="Footer Placeholder 5">
            <a:extLst>
              <a:ext uri="{FF2B5EF4-FFF2-40B4-BE49-F238E27FC236}">
                <a16:creationId xmlns:a16="http://schemas.microsoft.com/office/drawing/2014/main" id="{DD04E28A-6907-1FF5-EC06-429B467211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4AB370-1DBB-AF46-F8DB-7DC5EFFCC003}"/>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536849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801D69-C640-402D-B659-678786479D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26F774-07B9-DC88-0065-CFA51AA316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852D-D2ED-1C67-12EC-67F0CDBB24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9551AF-0EE3-DD4B-B4EF-6D8229EA0D86}" type="datetimeFigureOut">
              <a:rPr lang="en-US" smtClean="0"/>
              <a:t>10/18/25</a:t>
            </a:fld>
            <a:endParaRPr lang="en-US"/>
          </a:p>
        </p:txBody>
      </p:sp>
      <p:sp>
        <p:nvSpPr>
          <p:cNvPr id="5" name="Footer Placeholder 4">
            <a:extLst>
              <a:ext uri="{FF2B5EF4-FFF2-40B4-BE49-F238E27FC236}">
                <a16:creationId xmlns:a16="http://schemas.microsoft.com/office/drawing/2014/main" id="{A1E3605C-394F-93D0-F2F5-4E9AA54A0D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77B3A10-224E-8E0B-3F27-9E12375E1A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A31FBD-AA74-B940-BEBB-75DDFD0DC06A}" type="slidenum">
              <a:rPr lang="en-US" smtClean="0"/>
              <a:t>‹#›</a:t>
            </a:fld>
            <a:endParaRPr lang="en-US"/>
          </a:p>
        </p:txBody>
      </p:sp>
    </p:spTree>
    <p:extLst>
      <p:ext uri="{BB962C8B-B14F-4D97-AF65-F5344CB8AC3E}">
        <p14:creationId xmlns:p14="http://schemas.microsoft.com/office/powerpoint/2010/main" val="3963135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27.0.0.1:9100/hom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6A52-E683-94FB-5FDE-93AF163BA925}"/>
              </a:ext>
            </a:extLst>
          </p:cNvPr>
          <p:cNvSpPr>
            <a:spLocks noGrp="1"/>
          </p:cNvSpPr>
          <p:nvPr>
            <p:ph type="ctrTitle"/>
          </p:nvPr>
        </p:nvSpPr>
        <p:spPr>
          <a:xfrm>
            <a:off x="1524000" y="1584325"/>
            <a:ext cx="9144000" cy="2387600"/>
          </a:xfrm>
        </p:spPr>
        <p:txBody>
          <a:bodyPr/>
          <a:lstStyle/>
          <a:p>
            <a:r>
              <a:rPr lang="en-US" dirty="0"/>
              <a:t>Mobile and Embedded Computing</a:t>
            </a:r>
          </a:p>
        </p:txBody>
      </p:sp>
      <p:sp>
        <p:nvSpPr>
          <p:cNvPr id="3" name="Subtitle 2">
            <a:extLst>
              <a:ext uri="{FF2B5EF4-FFF2-40B4-BE49-F238E27FC236}">
                <a16:creationId xmlns:a16="http://schemas.microsoft.com/office/drawing/2014/main" id="{91D421A2-2714-CF24-E8C4-734EB67ECE54}"/>
              </a:ext>
            </a:extLst>
          </p:cNvPr>
          <p:cNvSpPr>
            <a:spLocks noGrp="1"/>
          </p:cNvSpPr>
          <p:nvPr>
            <p:ph type="subTitle" idx="1"/>
          </p:nvPr>
        </p:nvSpPr>
        <p:spPr>
          <a:xfrm>
            <a:off x="1524000" y="4079875"/>
            <a:ext cx="9144000" cy="1655762"/>
          </a:xfrm>
        </p:spPr>
        <p:txBody>
          <a:bodyPr/>
          <a:lstStyle/>
          <a:p>
            <a:r>
              <a:rPr lang="en-US" b="1" dirty="0"/>
              <a:t>Lecture 4. Debugging &amp; Tools, State management techniques intro, </a:t>
            </a:r>
            <a:r>
              <a:rPr lang="en-US" b="1" dirty="0" err="1"/>
              <a:t>Equatable</a:t>
            </a:r>
            <a:endParaRPr lang="en-US" b="1" dirty="0"/>
          </a:p>
        </p:txBody>
      </p:sp>
    </p:spTree>
    <p:extLst>
      <p:ext uri="{BB962C8B-B14F-4D97-AF65-F5344CB8AC3E}">
        <p14:creationId xmlns:p14="http://schemas.microsoft.com/office/powerpoint/2010/main" val="1461044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D4365E-6BBC-E821-5148-140FD0B7806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C2C2318-9864-002D-00BA-96985563997E}"/>
              </a:ext>
            </a:extLst>
          </p:cNvPr>
          <p:cNvSpPr>
            <a:spLocks noGrp="1"/>
          </p:cNvSpPr>
          <p:nvPr>
            <p:ph type="title"/>
          </p:nvPr>
        </p:nvSpPr>
        <p:spPr>
          <a:xfrm>
            <a:off x="1188069" y="381935"/>
            <a:ext cx="4008583" cy="5974414"/>
          </a:xfrm>
        </p:spPr>
        <p:txBody>
          <a:bodyPr anchor="ctr">
            <a:normAutofit/>
          </a:bodyPr>
          <a:lstStyle/>
          <a:p>
            <a:r>
              <a:rPr lang="en-US" sz="5600" b="1">
                <a:solidFill>
                  <a:srgbClr val="FFFFFF"/>
                </a:solidFill>
              </a:rPr>
              <a:t>Introduction to State</a:t>
            </a:r>
            <a:endParaRPr lang="en-US" sz="5600">
              <a:solidFill>
                <a:srgbClr val="FFFFFF"/>
              </a:solidFill>
            </a:endParaRPr>
          </a:p>
        </p:txBody>
      </p:sp>
      <p:grpSp>
        <p:nvGrpSpPr>
          <p:cNvPr id="13" name="Group 12">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892" y="554152"/>
            <a:ext cx="574177" cy="1075866"/>
            <a:chOff x="613892" y="554152"/>
            <a:chExt cx="574177" cy="1075866"/>
          </a:xfrm>
          <a:solidFill>
            <a:srgbClr val="FFFFFF"/>
          </a:solidFill>
        </p:grpSpPr>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4" name="Rectangle 1">
            <a:extLst>
              <a:ext uri="{FF2B5EF4-FFF2-40B4-BE49-F238E27FC236}">
                <a16:creationId xmlns:a16="http://schemas.microsoft.com/office/drawing/2014/main" id="{41B0BCF6-0A9E-A59A-6252-D444FAE0FEC7}"/>
              </a:ext>
            </a:extLst>
          </p:cNvPr>
          <p:cNvSpPr>
            <a:spLocks noGrp="1" noChangeArrowheads="1"/>
          </p:cNvSpPr>
          <p:nvPr>
            <p:ph idx="1"/>
          </p:nvPr>
        </p:nvSpPr>
        <p:spPr bwMode="auto">
          <a:xfrm>
            <a:off x="6297233" y="518400"/>
            <a:ext cx="4771607" cy="583794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en-US" altLang="en-US" sz="2000" b="1" i="0" u="none" strike="noStrike" cap="none" normalizeH="0" baseline="0" dirty="0">
                <a:ln>
                  <a:noFill/>
                </a:ln>
                <a:solidFill>
                  <a:schemeClr val="tx1">
                    <a:alpha val="80000"/>
                  </a:schemeClr>
                </a:solidFill>
                <a:effectLst/>
                <a:latin typeface="Arial" panose="020B0604020202020204" pitchFamily="34" charset="0"/>
              </a:rPr>
              <a:t>State</a:t>
            </a:r>
            <a:r>
              <a:rPr kumimoji="0" lang="en-US" altLang="en-US" sz="2000" b="0" i="0" u="none" strike="noStrike" cap="none" normalizeH="0" baseline="0" dirty="0">
                <a:ln>
                  <a:noFill/>
                </a:ln>
                <a:solidFill>
                  <a:schemeClr val="tx1">
                    <a:alpha val="80000"/>
                  </a:schemeClr>
                </a:solidFill>
                <a:effectLst/>
                <a:latin typeface="-webkit-standard"/>
              </a:rPr>
              <a:t> is the data that changes over time in your app.</a:t>
            </a:r>
          </a:p>
          <a:p>
            <a:pPr marL="0" marR="0" lvl="0" indent="0" defTabSz="914400" rtl="0" eaLnBrk="0" fontAlgn="base" latinLnBrk="0" hangingPunct="0">
              <a:spcBef>
                <a:spcPct val="0"/>
              </a:spcBef>
              <a:spcAft>
                <a:spcPts val="600"/>
              </a:spcAft>
              <a:buClrTx/>
              <a:buSzTx/>
              <a:buFontTx/>
              <a:buNone/>
              <a:tabLst/>
            </a:pPr>
            <a:br>
              <a:rPr kumimoji="0" lang="en-US" altLang="en-US" sz="2000" b="0" i="0" u="none" strike="noStrike" cap="none" normalizeH="0" baseline="0" dirty="0">
                <a:ln>
                  <a:noFill/>
                </a:ln>
                <a:solidFill>
                  <a:schemeClr val="tx1">
                    <a:alpha val="80000"/>
                  </a:schemeClr>
                </a:solidFill>
                <a:effectLst/>
              </a:rPr>
            </a:br>
            <a:r>
              <a:rPr kumimoji="0" lang="en-US" altLang="en-US" sz="2000" b="0" i="0" u="none" strike="noStrike" cap="none" normalizeH="0" baseline="0" dirty="0">
                <a:ln>
                  <a:noFill/>
                </a:ln>
                <a:solidFill>
                  <a:schemeClr val="tx1">
                    <a:alpha val="80000"/>
                  </a:schemeClr>
                </a:solidFill>
                <a:effectLst/>
                <a:latin typeface="-webkit-standard"/>
              </a:rPr>
              <a:t>Whenever that data changes, your UI must update to reflect it.</a:t>
            </a:r>
          </a:p>
          <a:p>
            <a:pPr marL="0" marR="0" lvl="0" indent="0" defTabSz="914400" rtl="0" eaLnBrk="0" fontAlgn="base" latinLnBrk="0" hangingPunct="0">
              <a:spcBef>
                <a:spcPct val="0"/>
              </a:spcBef>
              <a:spcAft>
                <a:spcPts val="600"/>
              </a:spcAft>
              <a:buClrTx/>
              <a:buSzTx/>
              <a:buFontTx/>
              <a:buNone/>
              <a:tabLst/>
            </a:pPr>
            <a:endParaRPr lang="en-US" altLang="en-US" sz="2000" dirty="0">
              <a:solidFill>
                <a:schemeClr val="tx1">
                  <a:alpha val="80000"/>
                </a:schemeClr>
              </a:solidFill>
              <a:latin typeface="-webkit-standard"/>
            </a:endParaRP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solidFill>
                <a:schemeClr val="tx1">
                  <a:alpha val="80000"/>
                </a:schemeClr>
              </a:solidFill>
              <a:effectLst/>
              <a:latin typeface="Arial" panose="020B0604020202020204" pitchFamily="34" charset="0"/>
            </a:endParaRPr>
          </a:p>
          <a:p>
            <a:pPr marL="0" indent="0">
              <a:spcAft>
                <a:spcPts val="600"/>
              </a:spcAft>
              <a:buNone/>
            </a:pPr>
            <a:r>
              <a:rPr lang="en-US" sz="2000" dirty="0">
                <a:solidFill>
                  <a:schemeClr val="tx1">
                    <a:alpha val="80000"/>
                  </a:schemeClr>
                </a:solidFill>
              </a:rPr>
              <a:t>Example: </a:t>
            </a:r>
          </a:p>
          <a:p>
            <a:pPr marL="0" indent="0">
              <a:spcAft>
                <a:spcPts val="600"/>
              </a:spcAft>
              <a:buNone/>
            </a:pPr>
            <a:r>
              <a:rPr lang="en-US" sz="2000" dirty="0">
                <a:solidFill>
                  <a:schemeClr val="tx1">
                    <a:alpha val="80000"/>
                  </a:schemeClr>
                </a:solidFill>
              </a:rPr>
              <a:t>The number on a counter app. </a:t>
            </a:r>
          </a:p>
          <a:p>
            <a:pPr marL="0" indent="0">
              <a:spcAft>
                <a:spcPts val="600"/>
              </a:spcAft>
              <a:buNone/>
            </a:pPr>
            <a:r>
              <a:rPr lang="en-US" sz="2000" dirty="0">
                <a:solidFill>
                  <a:schemeClr val="tx1">
                    <a:alpha val="80000"/>
                  </a:schemeClr>
                </a:solidFill>
              </a:rPr>
              <a:t>The text in a form field. </a:t>
            </a:r>
          </a:p>
          <a:p>
            <a:pPr marL="0" indent="0">
              <a:spcAft>
                <a:spcPts val="600"/>
              </a:spcAft>
              <a:buNone/>
            </a:pPr>
            <a:r>
              <a:rPr lang="en-US" sz="2000" dirty="0">
                <a:solidFill>
                  <a:schemeClr val="tx1">
                    <a:alpha val="80000"/>
                  </a:schemeClr>
                </a:solidFill>
              </a:rPr>
              <a:t>Whether a user is logged in or not. </a:t>
            </a:r>
          </a:p>
          <a:p>
            <a:pPr marL="0" indent="0">
              <a:spcAft>
                <a:spcPts val="600"/>
              </a:spcAft>
              <a:buNone/>
            </a:pPr>
            <a:endParaRPr lang="en-US" sz="2000" dirty="0">
              <a:solidFill>
                <a:schemeClr val="tx1">
                  <a:alpha val="80000"/>
                </a:schemeClr>
              </a:solidFill>
            </a:endParaRPr>
          </a:p>
          <a:p>
            <a:pPr marL="0" indent="0">
              <a:spcAft>
                <a:spcPts val="600"/>
              </a:spcAft>
              <a:buNone/>
            </a:pPr>
            <a:r>
              <a:rPr lang="en-US" sz="2000" dirty="0">
                <a:solidFill>
                  <a:schemeClr val="tx1">
                    <a:alpha val="80000"/>
                  </a:schemeClr>
                </a:solidFill>
              </a:rPr>
              <a:t>In Flutter, widgets themselves are immutable once created, they can’t change. </a:t>
            </a:r>
          </a:p>
          <a:p>
            <a:pPr marL="0" indent="0">
              <a:spcAft>
                <a:spcPts val="600"/>
              </a:spcAft>
              <a:buNone/>
            </a:pPr>
            <a:endParaRPr lang="en-US" sz="2000" dirty="0">
              <a:solidFill>
                <a:schemeClr val="tx1">
                  <a:alpha val="80000"/>
                </a:schemeClr>
              </a:solidFill>
            </a:endParaRPr>
          </a:p>
          <a:p>
            <a:pPr marL="0" indent="0">
              <a:spcAft>
                <a:spcPts val="600"/>
              </a:spcAft>
              <a:buNone/>
            </a:pPr>
            <a:r>
              <a:rPr lang="en-US" sz="2000" dirty="0">
                <a:solidFill>
                  <a:schemeClr val="tx1">
                    <a:alpha val="80000"/>
                  </a:schemeClr>
                </a:solidFill>
              </a:rPr>
              <a:t>So when the state changes, Flutter rebuilds widgets with the new data.</a:t>
            </a: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solidFill>
                <a:schemeClr val="tx1">
                  <a:alpha val="80000"/>
                </a:schemeClr>
              </a:solidFill>
              <a:effectLst/>
              <a:latin typeface="Arial" panose="020B0604020202020204" pitchFamily="34" charset="0"/>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308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8F655F-D9B1-FF5B-F75F-26C691BA37C1}"/>
              </a:ext>
            </a:extLst>
          </p:cNvPr>
          <p:cNvSpPr>
            <a:spLocks noGrp="1"/>
          </p:cNvSpPr>
          <p:nvPr>
            <p:ph type="title"/>
          </p:nvPr>
        </p:nvSpPr>
        <p:spPr>
          <a:xfrm>
            <a:off x="793662" y="386930"/>
            <a:ext cx="10066122" cy="1298448"/>
          </a:xfrm>
        </p:spPr>
        <p:txBody>
          <a:bodyPr anchor="b">
            <a:normAutofit/>
          </a:bodyPr>
          <a:lstStyle/>
          <a:p>
            <a:r>
              <a:rPr lang="en-US" sz="4800"/>
              <a:t>What is Immutability?</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6060F2D3-713D-A8AD-98B3-3A7196824B50}"/>
              </a:ext>
            </a:extLst>
          </p:cNvPr>
          <p:cNvSpPr>
            <a:spLocks noGrp="1" noChangeArrowheads="1"/>
          </p:cNvSpPr>
          <p:nvPr>
            <p:ph idx="1"/>
          </p:nvPr>
        </p:nvSpPr>
        <p:spPr bwMode="auto">
          <a:xfrm>
            <a:off x="793661" y="2599509"/>
            <a:ext cx="4530898" cy="36394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2000" i="0" u="none" strike="noStrike" cap="none" normalizeH="0" baseline="0" dirty="0">
                <a:ln>
                  <a:noFill/>
                </a:ln>
                <a:effectLst/>
                <a:latin typeface="Arial" panose="020B0604020202020204" pitchFamily="34" charset="0"/>
              </a:rPr>
              <a:t> “Immutable” means unchangeable</a:t>
            </a:r>
            <a:r>
              <a:rPr lang="en-US" altLang="en-US" sz="2000" dirty="0">
                <a:latin typeface="Arial" panose="020B0604020202020204" pitchFamily="34" charset="0"/>
              </a:rPr>
              <a:t>, </a:t>
            </a:r>
            <a:r>
              <a:rPr kumimoji="0" lang="en-US" altLang="en-US" sz="2000" i="0" u="none" strike="noStrike" cap="none" normalizeH="0" baseline="0" dirty="0">
                <a:ln>
                  <a:noFill/>
                </a:ln>
                <a:effectLst/>
                <a:latin typeface="Arial" panose="020B0604020202020204" pitchFamily="34" charset="0"/>
              </a:rPr>
              <a:t>once an object is created, it cannot be modified.</a:t>
            </a:r>
          </a:p>
          <a:p>
            <a:pPr marL="0" marR="0" lvl="0" indent="0" defTabSz="914400" rtl="0" eaLnBrk="0" fontAlgn="base" latinLnBrk="0" hangingPunct="0">
              <a:spcBef>
                <a:spcPct val="0"/>
              </a:spcBef>
              <a:spcAft>
                <a:spcPts val="600"/>
              </a:spcAft>
              <a:buClrTx/>
              <a:buSzTx/>
              <a:buFontTx/>
              <a:buChar char="•"/>
              <a:tabLst/>
            </a:pPr>
            <a:r>
              <a:rPr kumimoji="0" lang="en-US" altLang="en-US" sz="2000" i="0" u="none" strike="noStrike" cap="none" normalizeH="0" baseline="0" dirty="0">
                <a:ln>
                  <a:noFill/>
                </a:ln>
                <a:effectLst/>
                <a:latin typeface="Arial" panose="020B0604020202020204" pitchFamily="34" charset="0"/>
              </a:rPr>
              <a:t> Instead of changing the object, Flutter creates a new instance when something changes.</a:t>
            </a:r>
          </a:p>
        </p:txBody>
      </p:sp>
      <p:pic>
        <p:nvPicPr>
          <p:cNvPr id="5" name="Picture 4">
            <a:extLst>
              <a:ext uri="{FF2B5EF4-FFF2-40B4-BE49-F238E27FC236}">
                <a16:creationId xmlns:a16="http://schemas.microsoft.com/office/drawing/2014/main" id="{0C05945F-2C6C-8A33-B777-A5E395E416D3}"/>
              </a:ext>
            </a:extLst>
          </p:cNvPr>
          <p:cNvPicPr>
            <a:picLocks noChangeAspect="1"/>
          </p:cNvPicPr>
          <p:nvPr/>
        </p:nvPicPr>
        <p:blipFill>
          <a:blip r:embed="rId2"/>
          <a:stretch>
            <a:fillRect/>
          </a:stretch>
        </p:blipFill>
        <p:spPr>
          <a:xfrm>
            <a:off x="5911532" y="3723344"/>
            <a:ext cx="5150277" cy="1236065"/>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1840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277761-35C0-DD49-3F35-A01530E6E8EC}"/>
            </a:ext>
          </a:extLst>
        </p:cNvPr>
        <p:cNvGrpSpPr/>
        <p:nvPr/>
      </p:nvGrpSpPr>
      <p:grpSpPr>
        <a:xfrm>
          <a:off x="0" y="0"/>
          <a:ext cx="0" cy="0"/>
          <a:chOff x="0" y="0"/>
          <a:chExt cx="0" cy="0"/>
        </a:xfrm>
      </p:grpSpPr>
      <p:sp useBgFill="1">
        <p:nvSpPr>
          <p:cNvPr id="22"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27"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1" name="Freeform: Shape 3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92CC435-3B6E-6B24-7863-D292CBAAF470}"/>
              </a:ext>
            </a:extLst>
          </p:cNvPr>
          <p:cNvSpPr>
            <a:spLocks noGrp="1"/>
          </p:cNvSpPr>
          <p:nvPr>
            <p:ph type="title"/>
          </p:nvPr>
        </p:nvSpPr>
        <p:spPr>
          <a:xfrm>
            <a:off x="786385" y="841248"/>
            <a:ext cx="3515244" cy="5340097"/>
          </a:xfrm>
        </p:spPr>
        <p:txBody>
          <a:bodyPr anchor="ctr">
            <a:normAutofit/>
          </a:bodyPr>
          <a:lstStyle/>
          <a:p>
            <a:r>
              <a:rPr lang="en-US" sz="4800">
                <a:solidFill>
                  <a:schemeClr val="bg1"/>
                </a:solidFill>
              </a:rPr>
              <a:t>Why are widgets immutable?</a:t>
            </a:r>
          </a:p>
        </p:txBody>
      </p:sp>
      <p:graphicFrame>
        <p:nvGraphicFramePr>
          <p:cNvPr id="18" name="Rectangle 1">
            <a:extLst>
              <a:ext uri="{FF2B5EF4-FFF2-40B4-BE49-F238E27FC236}">
                <a16:creationId xmlns:a16="http://schemas.microsoft.com/office/drawing/2014/main" id="{499DFED1-3055-4254-7D55-316D18AEA36D}"/>
              </a:ext>
            </a:extLst>
          </p:cNvPr>
          <p:cNvGraphicFramePr>
            <a:graphicFrameLocks noGrp="1"/>
          </p:cNvGraphicFramePr>
          <p:nvPr>
            <p:ph idx="1"/>
            <p:extLst>
              <p:ext uri="{D42A27DB-BD31-4B8C-83A1-F6EECF244321}">
                <p14:modId xmlns:p14="http://schemas.microsoft.com/office/powerpoint/2010/main" val="2105666990"/>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2004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FB1581-3015-3DC1-CC42-AE75798EFC08}"/>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46" name="Rectangle 4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35F686-A545-B99B-9A55-6E165A4699DB}"/>
              </a:ext>
            </a:extLst>
          </p:cNvPr>
          <p:cNvSpPr>
            <a:spLocks noGrp="1"/>
          </p:cNvSpPr>
          <p:nvPr>
            <p:ph type="title"/>
          </p:nvPr>
        </p:nvSpPr>
        <p:spPr>
          <a:xfrm>
            <a:off x="1043631" y="809898"/>
            <a:ext cx="10173010" cy="1554480"/>
          </a:xfrm>
        </p:spPr>
        <p:txBody>
          <a:bodyPr anchor="ctr">
            <a:normAutofit/>
          </a:bodyPr>
          <a:lstStyle/>
          <a:p>
            <a:r>
              <a:rPr lang="en-US" sz="4800"/>
              <a:t>Widget Lifecycle and Rebuilds</a:t>
            </a:r>
          </a:p>
        </p:txBody>
      </p:sp>
      <p:cxnSp>
        <p:nvCxnSpPr>
          <p:cNvPr id="52" name="Straight Connector 5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39" name="Rectangle 1">
            <a:extLst>
              <a:ext uri="{FF2B5EF4-FFF2-40B4-BE49-F238E27FC236}">
                <a16:creationId xmlns:a16="http://schemas.microsoft.com/office/drawing/2014/main" id="{E2E467A0-AC35-DCB0-1F3A-F9B60C5EE6E1}"/>
              </a:ext>
            </a:extLst>
          </p:cNvPr>
          <p:cNvGraphicFramePr>
            <a:graphicFrameLocks noGrp="1"/>
          </p:cNvGraphicFramePr>
          <p:nvPr>
            <p:ph idx="1"/>
            <p:extLst>
              <p:ext uri="{D42A27DB-BD31-4B8C-83A1-F6EECF244321}">
                <p14:modId xmlns:p14="http://schemas.microsoft.com/office/powerpoint/2010/main" val="252085522"/>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9534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30AD06-352D-BDC9-AD43-5E50246BA541}"/>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11982CF2-C946-F52B-A405-3FAD84D66629}"/>
              </a:ext>
            </a:extLst>
          </p:cNvPr>
          <p:cNvGraphicFramePr>
            <a:graphicFrameLocks noGrp="1"/>
          </p:cNvGraphicFramePr>
          <p:nvPr>
            <p:ph idx="1"/>
            <p:extLst>
              <p:ext uri="{D42A27DB-BD31-4B8C-83A1-F6EECF244321}">
                <p14:modId xmlns:p14="http://schemas.microsoft.com/office/powerpoint/2010/main" val="793733016"/>
              </p:ext>
            </p:extLst>
          </p:nvPr>
        </p:nvGraphicFramePr>
        <p:xfrm>
          <a:off x="677968" y="1819655"/>
          <a:ext cx="10836064" cy="3218688"/>
        </p:xfrm>
        <a:graphic>
          <a:graphicData uri="http://schemas.openxmlformats.org/drawingml/2006/table">
            <a:tbl>
              <a:tblPr/>
              <a:tblGrid>
                <a:gridCol w="3813810">
                  <a:extLst>
                    <a:ext uri="{9D8B030D-6E8A-4147-A177-3AD203B41FA5}">
                      <a16:colId xmlns:a16="http://schemas.microsoft.com/office/drawing/2014/main" val="3315928402"/>
                    </a:ext>
                  </a:extLst>
                </a:gridCol>
                <a:gridCol w="3953510">
                  <a:extLst>
                    <a:ext uri="{9D8B030D-6E8A-4147-A177-3AD203B41FA5}">
                      <a16:colId xmlns:a16="http://schemas.microsoft.com/office/drawing/2014/main" val="2704009877"/>
                    </a:ext>
                  </a:extLst>
                </a:gridCol>
                <a:gridCol w="3068744">
                  <a:extLst>
                    <a:ext uri="{9D8B030D-6E8A-4147-A177-3AD203B41FA5}">
                      <a16:colId xmlns:a16="http://schemas.microsoft.com/office/drawing/2014/main" val="3261944856"/>
                    </a:ext>
                  </a:extLst>
                </a:gridCol>
              </a:tblGrid>
              <a:tr h="737616">
                <a:tc>
                  <a:txBody>
                    <a:bodyPr/>
                    <a:lstStyle/>
                    <a:p>
                      <a:pPr>
                        <a:buNone/>
                      </a:pPr>
                      <a:r>
                        <a:rPr lang="en-US" sz="3300"/>
                        <a:t>Type</a:t>
                      </a:r>
                    </a:p>
                  </a:txBody>
                  <a:tcPr marL="167640" marR="167640" marT="83820" marB="83820" anchor="ctr">
                    <a:lnL>
                      <a:noFill/>
                    </a:lnL>
                    <a:lnR>
                      <a:noFill/>
                    </a:lnR>
                    <a:lnT>
                      <a:noFill/>
                    </a:lnT>
                    <a:lnB>
                      <a:noFill/>
                    </a:lnB>
                    <a:noFill/>
                  </a:tcPr>
                </a:tc>
                <a:tc>
                  <a:txBody>
                    <a:bodyPr/>
                    <a:lstStyle/>
                    <a:p>
                      <a:pPr>
                        <a:buNone/>
                      </a:pPr>
                      <a:r>
                        <a:rPr lang="en-US" sz="3300"/>
                        <a:t>Description</a:t>
                      </a:r>
                    </a:p>
                  </a:txBody>
                  <a:tcPr marL="167640" marR="167640" marT="83820" marB="83820" anchor="ctr">
                    <a:lnL>
                      <a:noFill/>
                    </a:lnL>
                    <a:lnR>
                      <a:noFill/>
                    </a:lnR>
                    <a:lnT>
                      <a:noFill/>
                    </a:lnT>
                    <a:lnB>
                      <a:noFill/>
                    </a:lnB>
                    <a:noFill/>
                  </a:tcPr>
                </a:tc>
                <a:tc>
                  <a:txBody>
                    <a:bodyPr/>
                    <a:lstStyle/>
                    <a:p>
                      <a:pPr>
                        <a:buNone/>
                      </a:pPr>
                      <a:r>
                        <a:rPr lang="en-US" sz="3300"/>
                        <a:t>Example Use</a:t>
                      </a:r>
                    </a:p>
                  </a:txBody>
                  <a:tcPr marL="167640" marR="167640" marT="83820" marB="83820" anchor="ctr">
                    <a:lnL>
                      <a:noFill/>
                    </a:lnL>
                    <a:lnR>
                      <a:noFill/>
                    </a:lnR>
                    <a:lnT>
                      <a:noFill/>
                    </a:lnT>
                    <a:lnB>
                      <a:noFill/>
                    </a:lnB>
                    <a:noFill/>
                  </a:tcPr>
                </a:tc>
                <a:extLst>
                  <a:ext uri="{0D108BD9-81ED-4DB2-BD59-A6C34878D82A}">
                    <a16:rowId xmlns:a16="http://schemas.microsoft.com/office/drawing/2014/main" val="2250601072"/>
                  </a:ext>
                </a:extLst>
              </a:tr>
              <a:tr h="1240536">
                <a:tc>
                  <a:txBody>
                    <a:bodyPr/>
                    <a:lstStyle/>
                    <a:p>
                      <a:pPr>
                        <a:buNone/>
                      </a:pPr>
                      <a:r>
                        <a:rPr lang="en-US" sz="3300" b="1"/>
                        <a:t>StatelessWidget</a:t>
                      </a:r>
                      <a:endParaRPr lang="en-US" sz="3300"/>
                    </a:p>
                  </a:txBody>
                  <a:tcPr marL="167640" marR="167640" marT="83820" marB="83820" anchor="ctr">
                    <a:lnL>
                      <a:noFill/>
                    </a:lnL>
                    <a:lnR>
                      <a:noFill/>
                    </a:lnR>
                    <a:lnT>
                      <a:noFill/>
                    </a:lnT>
                    <a:lnB>
                      <a:noFill/>
                    </a:lnB>
                    <a:noFill/>
                  </a:tcPr>
                </a:tc>
                <a:tc>
                  <a:txBody>
                    <a:bodyPr/>
                    <a:lstStyle/>
                    <a:p>
                      <a:pPr>
                        <a:buNone/>
                      </a:pPr>
                      <a:r>
                        <a:rPr lang="en-US" sz="3300"/>
                        <a:t>Immutable, builds once.</a:t>
                      </a:r>
                    </a:p>
                  </a:txBody>
                  <a:tcPr marL="167640" marR="167640" marT="83820" marB="83820" anchor="ctr">
                    <a:lnL>
                      <a:noFill/>
                    </a:lnL>
                    <a:lnR>
                      <a:noFill/>
                    </a:lnR>
                    <a:lnT>
                      <a:noFill/>
                    </a:lnT>
                    <a:lnB>
                      <a:noFill/>
                    </a:lnB>
                    <a:noFill/>
                  </a:tcPr>
                </a:tc>
                <a:tc>
                  <a:txBody>
                    <a:bodyPr/>
                    <a:lstStyle/>
                    <a:p>
                      <a:pPr>
                        <a:buNone/>
                      </a:pPr>
                      <a:r>
                        <a:rPr lang="en-US" sz="3300"/>
                        <a:t>Labels, Icons</a:t>
                      </a:r>
                    </a:p>
                  </a:txBody>
                  <a:tcPr marL="167640" marR="167640" marT="83820" marB="83820" anchor="ctr">
                    <a:lnL>
                      <a:noFill/>
                    </a:lnL>
                    <a:lnR>
                      <a:noFill/>
                    </a:lnR>
                    <a:lnT>
                      <a:noFill/>
                    </a:lnT>
                    <a:lnB>
                      <a:noFill/>
                    </a:lnB>
                    <a:noFill/>
                  </a:tcPr>
                </a:tc>
                <a:extLst>
                  <a:ext uri="{0D108BD9-81ED-4DB2-BD59-A6C34878D82A}">
                    <a16:rowId xmlns:a16="http://schemas.microsoft.com/office/drawing/2014/main" val="2308294812"/>
                  </a:ext>
                </a:extLst>
              </a:tr>
              <a:tr h="1240536">
                <a:tc>
                  <a:txBody>
                    <a:bodyPr/>
                    <a:lstStyle/>
                    <a:p>
                      <a:pPr>
                        <a:buNone/>
                      </a:pPr>
                      <a:r>
                        <a:rPr lang="en-US" sz="3300" b="1"/>
                        <a:t>StatefulWidget</a:t>
                      </a:r>
                      <a:endParaRPr lang="en-US" sz="3300"/>
                    </a:p>
                  </a:txBody>
                  <a:tcPr marL="167640" marR="167640" marT="83820" marB="83820" anchor="ctr">
                    <a:lnL>
                      <a:noFill/>
                    </a:lnL>
                    <a:lnR>
                      <a:noFill/>
                    </a:lnR>
                    <a:lnT>
                      <a:noFill/>
                    </a:lnT>
                    <a:lnB>
                      <a:noFill/>
                    </a:lnB>
                    <a:noFill/>
                  </a:tcPr>
                </a:tc>
                <a:tc>
                  <a:txBody>
                    <a:bodyPr/>
                    <a:lstStyle/>
                    <a:p>
                      <a:pPr>
                        <a:buNone/>
                      </a:pPr>
                      <a:r>
                        <a:rPr lang="en-US" sz="3300"/>
                        <a:t>Has internal state; triggers rebuilds.</a:t>
                      </a:r>
                    </a:p>
                  </a:txBody>
                  <a:tcPr marL="167640" marR="167640" marT="83820" marB="83820" anchor="ctr">
                    <a:lnL>
                      <a:noFill/>
                    </a:lnL>
                    <a:lnR>
                      <a:noFill/>
                    </a:lnR>
                    <a:lnT>
                      <a:noFill/>
                    </a:lnT>
                    <a:lnB>
                      <a:noFill/>
                    </a:lnB>
                    <a:noFill/>
                  </a:tcPr>
                </a:tc>
                <a:tc>
                  <a:txBody>
                    <a:bodyPr/>
                    <a:lstStyle/>
                    <a:p>
                      <a:pPr>
                        <a:buNone/>
                      </a:pPr>
                      <a:r>
                        <a:rPr lang="en-US" sz="3300"/>
                        <a:t>Forms, Buttons</a:t>
                      </a:r>
                    </a:p>
                  </a:txBody>
                  <a:tcPr marL="167640" marR="167640" marT="83820" marB="83820" anchor="ctr">
                    <a:lnL>
                      <a:noFill/>
                    </a:lnL>
                    <a:lnR>
                      <a:noFill/>
                    </a:lnR>
                    <a:lnT>
                      <a:noFill/>
                    </a:lnT>
                    <a:lnB>
                      <a:noFill/>
                    </a:lnB>
                    <a:noFill/>
                  </a:tcPr>
                </a:tc>
                <a:extLst>
                  <a:ext uri="{0D108BD9-81ED-4DB2-BD59-A6C34878D82A}">
                    <a16:rowId xmlns:a16="http://schemas.microsoft.com/office/drawing/2014/main" val="1260692778"/>
                  </a:ext>
                </a:extLst>
              </a:tr>
            </a:tbl>
          </a:graphicData>
        </a:graphic>
      </p:graphicFrame>
    </p:spTree>
    <p:extLst>
      <p:ext uri="{BB962C8B-B14F-4D97-AF65-F5344CB8AC3E}">
        <p14:creationId xmlns:p14="http://schemas.microsoft.com/office/powerpoint/2010/main" val="2783458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
            <a:extLst>
              <a:ext uri="{FF2B5EF4-FFF2-40B4-BE49-F238E27FC236}">
                <a16:creationId xmlns:a16="http://schemas.microsoft.com/office/drawing/2014/main" id="{6B7543DC-2F85-0EA7-A220-6E1F8209C56B}"/>
              </a:ext>
            </a:extLst>
          </p:cNvPr>
          <p:cNvSpPr>
            <a:spLocks noGrp="1" noChangeArrowheads="1"/>
          </p:cNvSpPr>
          <p:nvPr>
            <p:ph idx="1"/>
          </p:nvPr>
        </p:nvSpPr>
        <p:spPr bwMode="auto">
          <a:xfrm>
            <a:off x="645066" y="2031101"/>
            <a:ext cx="4282984" cy="35119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defTabSz="914400" rtl="0" eaLnBrk="0" fontAlgn="base" latinLnBrk="0" hangingPunct="0">
              <a:spcBef>
                <a:spcPct val="0"/>
              </a:spcBef>
              <a:spcAft>
                <a:spcPts val="600"/>
              </a:spcAft>
              <a:buClrTx/>
              <a:buSzTx/>
              <a:buFont typeface="Wingdings" pitchFamily="2" charset="2"/>
              <a:buChar char="Ø"/>
              <a:tabLst/>
            </a:pPr>
            <a:r>
              <a:rPr kumimoji="0" lang="en-US" altLang="en-US" sz="1800" i="0" u="none" strike="noStrike" cap="none" normalizeH="0" baseline="0" dirty="0">
                <a:ln>
                  <a:noFill/>
                </a:ln>
                <a:effectLst/>
                <a:latin typeface="-webkit-standard"/>
              </a:rPr>
              <a:t>Widgets are </a:t>
            </a:r>
            <a:r>
              <a:rPr kumimoji="0" lang="en-US" altLang="en-US" sz="1800" i="0" u="none" strike="noStrike" cap="none" normalizeH="0" baseline="0" dirty="0">
                <a:ln>
                  <a:noFill/>
                </a:ln>
                <a:effectLst/>
              </a:rPr>
              <a:t>blueprints</a:t>
            </a:r>
            <a:r>
              <a:rPr kumimoji="0" lang="en-US" altLang="en-US" sz="1800" i="0" u="none" strike="noStrike" cap="none" normalizeH="0" baseline="0" dirty="0">
                <a:ln>
                  <a:noFill/>
                </a:ln>
                <a:effectLst/>
                <a:latin typeface="-webkit-standard"/>
              </a:rPr>
              <a:t> for UI elements, not the actual UI on screen.</a:t>
            </a:r>
          </a:p>
          <a:p>
            <a:pPr marL="0" marR="0" lvl="0" indent="0" defTabSz="914400" rtl="0" eaLnBrk="0" fontAlgn="base" latinLnBrk="0" hangingPunct="0">
              <a:spcBef>
                <a:spcPct val="0"/>
              </a:spcBef>
              <a:spcAft>
                <a:spcPts val="600"/>
              </a:spcAft>
              <a:buClrTx/>
              <a:buSzTx/>
              <a:buNone/>
              <a:tabLst/>
            </a:pPr>
            <a:endParaRPr kumimoji="0" lang="en-US" altLang="en-US" sz="1800" i="0" u="none" strike="noStrike" cap="none" normalizeH="0" baseline="0" dirty="0">
              <a:ln>
                <a:noFill/>
              </a:ln>
              <a:effectLst/>
              <a:latin typeface="-webkit-standard"/>
            </a:endParaRPr>
          </a:p>
          <a:p>
            <a:pPr marR="0" lvl="0" defTabSz="914400" rtl="0" eaLnBrk="0" fontAlgn="base" latinLnBrk="0" hangingPunct="0">
              <a:spcBef>
                <a:spcPct val="0"/>
              </a:spcBef>
              <a:spcAft>
                <a:spcPts val="600"/>
              </a:spcAft>
              <a:buClrTx/>
              <a:buSzTx/>
              <a:buFont typeface="Wingdings" pitchFamily="2" charset="2"/>
              <a:buChar char="Ø"/>
              <a:tabLst/>
            </a:pPr>
            <a:r>
              <a:rPr kumimoji="0" lang="en-US" altLang="en-US" sz="1800" i="0" u="none" strike="noStrike" cap="none" normalizeH="0" baseline="0" dirty="0">
                <a:ln>
                  <a:noFill/>
                </a:ln>
                <a:effectLst/>
                <a:latin typeface="-webkit-standard"/>
              </a:rPr>
              <a:t>When you “change” something, Flutter just uses a </a:t>
            </a:r>
            <a:r>
              <a:rPr kumimoji="0" lang="en-US" altLang="en-US" sz="1800" i="0" u="none" strike="noStrike" cap="none" normalizeH="0" baseline="0" dirty="0">
                <a:ln>
                  <a:noFill/>
                </a:ln>
                <a:effectLst/>
              </a:rPr>
              <a:t>new blueprint</a:t>
            </a:r>
            <a:r>
              <a:rPr kumimoji="0" lang="en-US" altLang="en-US" sz="1800" i="0" u="none" strike="noStrike" cap="none" normalizeH="0" baseline="0" dirty="0">
                <a:ln>
                  <a:noFill/>
                </a:ln>
                <a:effectLst/>
                <a:latin typeface="-webkit-standard"/>
              </a:rPr>
              <a:t> to draw the updated UI.</a:t>
            </a:r>
            <a:endParaRPr kumimoji="0" lang="en-US" altLang="en-US" sz="1800" i="0" u="none" strike="noStrike" cap="none" normalizeH="0" baseline="0" dirty="0">
              <a:ln>
                <a:noFill/>
              </a:ln>
              <a:effectLst/>
              <a:latin typeface="Arial" panose="020B0604020202020204" pitchFamily="34" charset="0"/>
            </a:endParaRPr>
          </a:p>
        </p:txBody>
      </p:sp>
      <p:sp>
        <p:nvSpPr>
          <p:cNvPr id="30" name="Rectangle 2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B0B0FF5-B858-159F-0C26-13ADF93AAF61}"/>
              </a:ext>
            </a:extLst>
          </p:cNvPr>
          <p:cNvPicPr>
            <a:picLocks noChangeAspect="1"/>
          </p:cNvPicPr>
          <p:nvPr/>
        </p:nvPicPr>
        <p:blipFill>
          <a:blip r:embed="rId2"/>
          <a:stretch>
            <a:fillRect/>
          </a:stretch>
        </p:blipFill>
        <p:spPr>
          <a:xfrm>
            <a:off x="5987738" y="1251303"/>
            <a:ext cx="5628018" cy="4122523"/>
          </a:xfrm>
          <a:prstGeom prst="rect">
            <a:avLst/>
          </a:prstGeom>
        </p:spPr>
      </p:pic>
    </p:spTree>
    <p:extLst>
      <p:ext uri="{BB962C8B-B14F-4D97-AF65-F5344CB8AC3E}">
        <p14:creationId xmlns:p14="http://schemas.microsoft.com/office/powerpoint/2010/main" val="2169753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3E9601-522C-97B0-44B0-7E431AA8A35C}"/>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Types of state</a:t>
            </a:r>
          </a:p>
        </p:txBody>
      </p:sp>
      <p:graphicFrame>
        <p:nvGraphicFramePr>
          <p:cNvPr id="4" name="Content Placeholder 3">
            <a:extLst>
              <a:ext uri="{FF2B5EF4-FFF2-40B4-BE49-F238E27FC236}">
                <a16:creationId xmlns:a16="http://schemas.microsoft.com/office/drawing/2014/main" id="{A0FD98E0-8A0B-6AE9-E0F5-0A9EE50A364F}"/>
              </a:ext>
            </a:extLst>
          </p:cNvPr>
          <p:cNvGraphicFramePr>
            <a:graphicFrameLocks noGrp="1"/>
          </p:cNvGraphicFramePr>
          <p:nvPr>
            <p:ph idx="1"/>
            <p:extLst>
              <p:ext uri="{D42A27DB-BD31-4B8C-83A1-F6EECF244321}">
                <p14:modId xmlns:p14="http://schemas.microsoft.com/office/powerpoint/2010/main" val="2669916745"/>
              </p:ext>
            </p:extLst>
          </p:nvPr>
        </p:nvGraphicFramePr>
        <p:xfrm>
          <a:off x="644056" y="2574715"/>
          <a:ext cx="10927830" cy="3268535"/>
        </p:xfrm>
        <a:graphic>
          <a:graphicData uri="http://schemas.openxmlformats.org/drawingml/2006/table">
            <a:tbl>
              <a:tblPr/>
              <a:tblGrid>
                <a:gridCol w="3717589">
                  <a:extLst>
                    <a:ext uri="{9D8B030D-6E8A-4147-A177-3AD203B41FA5}">
                      <a16:colId xmlns:a16="http://schemas.microsoft.com/office/drawing/2014/main" val="1718264871"/>
                    </a:ext>
                  </a:extLst>
                </a:gridCol>
                <a:gridCol w="3615345">
                  <a:extLst>
                    <a:ext uri="{9D8B030D-6E8A-4147-A177-3AD203B41FA5}">
                      <a16:colId xmlns:a16="http://schemas.microsoft.com/office/drawing/2014/main" val="149596999"/>
                    </a:ext>
                  </a:extLst>
                </a:gridCol>
                <a:gridCol w="3594896">
                  <a:extLst>
                    <a:ext uri="{9D8B030D-6E8A-4147-A177-3AD203B41FA5}">
                      <a16:colId xmlns:a16="http://schemas.microsoft.com/office/drawing/2014/main" val="818709380"/>
                    </a:ext>
                  </a:extLst>
                </a:gridCol>
              </a:tblGrid>
              <a:tr h="647818">
                <a:tc>
                  <a:txBody>
                    <a:bodyPr/>
                    <a:lstStyle/>
                    <a:p>
                      <a:pPr>
                        <a:buNone/>
                      </a:pPr>
                      <a:r>
                        <a:rPr lang="en-US" sz="2900"/>
                        <a:t>Type</a:t>
                      </a:r>
                    </a:p>
                  </a:txBody>
                  <a:tcPr marL="147231" marR="147231" marT="73616" marB="73616" anchor="ctr">
                    <a:lnL>
                      <a:noFill/>
                    </a:lnL>
                    <a:lnR>
                      <a:noFill/>
                    </a:lnR>
                    <a:lnT>
                      <a:noFill/>
                    </a:lnT>
                    <a:lnB>
                      <a:noFill/>
                    </a:lnB>
                    <a:noFill/>
                  </a:tcPr>
                </a:tc>
                <a:tc>
                  <a:txBody>
                    <a:bodyPr/>
                    <a:lstStyle/>
                    <a:p>
                      <a:pPr>
                        <a:buNone/>
                      </a:pPr>
                      <a:r>
                        <a:rPr lang="en-US" sz="2900"/>
                        <a:t>Description</a:t>
                      </a:r>
                    </a:p>
                  </a:txBody>
                  <a:tcPr marL="147231" marR="147231" marT="73616" marB="73616" anchor="ctr">
                    <a:lnL>
                      <a:noFill/>
                    </a:lnL>
                    <a:lnR>
                      <a:noFill/>
                    </a:lnR>
                    <a:lnT>
                      <a:noFill/>
                    </a:lnT>
                    <a:lnB>
                      <a:noFill/>
                    </a:lnB>
                    <a:noFill/>
                  </a:tcPr>
                </a:tc>
                <a:tc>
                  <a:txBody>
                    <a:bodyPr/>
                    <a:lstStyle/>
                    <a:p>
                      <a:pPr>
                        <a:buNone/>
                      </a:pPr>
                      <a:r>
                        <a:rPr lang="en-US" sz="2900"/>
                        <a:t>Example</a:t>
                      </a:r>
                    </a:p>
                  </a:txBody>
                  <a:tcPr marL="147231" marR="147231" marT="73616" marB="73616" anchor="ctr">
                    <a:lnL>
                      <a:noFill/>
                    </a:lnL>
                    <a:lnR>
                      <a:noFill/>
                    </a:lnR>
                    <a:lnT>
                      <a:noFill/>
                    </a:lnT>
                    <a:lnB>
                      <a:noFill/>
                    </a:lnB>
                    <a:noFill/>
                  </a:tcPr>
                </a:tc>
                <a:extLst>
                  <a:ext uri="{0D108BD9-81ED-4DB2-BD59-A6C34878D82A}">
                    <a16:rowId xmlns:a16="http://schemas.microsoft.com/office/drawing/2014/main" val="2398440739"/>
                  </a:ext>
                </a:extLst>
              </a:tr>
              <a:tr h="1089512">
                <a:tc>
                  <a:txBody>
                    <a:bodyPr/>
                    <a:lstStyle/>
                    <a:p>
                      <a:pPr>
                        <a:buNone/>
                      </a:pPr>
                      <a:r>
                        <a:rPr lang="en-US" sz="2900" b="1"/>
                        <a:t>Ephemeral (Local) State</a:t>
                      </a:r>
                      <a:endParaRPr lang="en-US" sz="2900"/>
                    </a:p>
                  </a:txBody>
                  <a:tcPr marL="147231" marR="147231" marT="73616" marB="73616" anchor="ctr">
                    <a:lnL>
                      <a:noFill/>
                    </a:lnL>
                    <a:lnR>
                      <a:noFill/>
                    </a:lnR>
                    <a:lnT>
                      <a:noFill/>
                    </a:lnT>
                    <a:lnB>
                      <a:noFill/>
                    </a:lnB>
                    <a:noFill/>
                  </a:tcPr>
                </a:tc>
                <a:tc>
                  <a:txBody>
                    <a:bodyPr/>
                    <a:lstStyle/>
                    <a:p>
                      <a:pPr>
                        <a:buNone/>
                      </a:pPr>
                      <a:r>
                        <a:rPr lang="en-US" sz="2900"/>
                        <a:t>State that lives in a single widget.</a:t>
                      </a:r>
                    </a:p>
                  </a:txBody>
                  <a:tcPr marL="147231" marR="147231" marT="73616" marB="73616" anchor="ctr">
                    <a:lnL>
                      <a:noFill/>
                    </a:lnL>
                    <a:lnR>
                      <a:noFill/>
                    </a:lnR>
                    <a:lnT>
                      <a:noFill/>
                    </a:lnT>
                    <a:lnB>
                      <a:noFill/>
                    </a:lnB>
                    <a:noFill/>
                  </a:tcPr>
                </a:tc>
                <a:tc>
                  <a:txBody>
                    <a:bodyPr/>
                    <a:lstStyle/>
                    <a:p>
                      <a:pPr>
                        <a:buNone/>
                      </a:pPr>
                      <a:r>
                        <a:rPr lang="en-US" sz="2900"/>
                        <a:t>Toggle switch, counter, checkbox.</a:t>
                      </a:r>
                    </a:p>
                  </a:txBody>
                  <a:tcPr marL="147231" marR="147231" marT="73616" marB="73616" anchor="ctr">
                    <a:lnL>
                      <a:noFill/>
                    </a:lnL>
                    <a:lnR>
                      <a:noFill/>
                    </a:lnR>
                    <a:lnT>
                      <a:noFill/>
                    </a:lnT>
                    <a:lnB>
                      <a:noFill/>
                    </a:lnB>
                    <a:noFill/>
                  </a:tcPr>
                </a:tc>
                <a:extLst>
                  <a:ext uri="{0D108BD9-81ED-4DB2-BD59-A6C34878D82A}">
                    <a16:rowId xmlns:a16="http://schemas.microsoft.com/office/drawing/2014/main" val="3684886374"/>
                  </a:ext>
                </a:extLst>
              </a:tr>
              <a:tr h="1531205">
                <a:tc>
                  <a:txBody>
                    <a:bodyPr/>
                    <a:lstStyle/>
                    <a:p>
                      <a:pPr>
                        <a:buNone/>
                      </a:pPr>
                      <a:r>
                        <a:rPr lang="en-US" sz="2900" b="1"/>
                        <a:t>App (Global) State</a:t>
                      </a:r>
                      <a:endParaRPr lang="en-US" sz="2900"/>
                    </a:p>
                  </a:txBody>
                  <a:tcPr marL="147231" marR="147231" marT="73616" marB="73616" anchor="ctr">
                    <a:lnL>
                      <a:noFill/>
                    </a:lnL>
                    <a:lnR>
                      <a:noFill/>
                    </a:lnR>
                    <a:lnT>
                      <a:noFill/>
                    </a:lnT>
                    <a:lnB>
                      <a:noFill/>
                    </a:lnB>
                    <a:noFill/>
                  </a:tcPr>
                </a:tc>
                <a:tc>
                  <a:txBody>
                    <a:bodyPr/>
                    <a:lstStyle/>
                    <a:p>
                      <a:pPr>
                        <a:buNone/>
                      </a:pPr>
                      <a:r>
                        <a:rPr lang="en-US" sz="2900"/>
                        <a:t>Shared across multiple widgets or screens.</a:t>
                      </a:r>
                    </a:p>
                  </a:txBody>
                  <a:tcPr marL="147231" marR="147231" marT="73616" marB="73616" anchor="ctr">
                    <a:lnL>
                      <a:noFill/>
                    </a:lnL>
                    <a:lnR>
                      <a:noFill/>
                    </a:lnR>
                    <a:lnT>
                      <a:noFill/>
                    </a:lnT>
                    <a:lnB>
                      <a:noFill/>
                    </a:lnB>
                    <a:noFill/>
                  </a:tcPr>
                </a:tc>
                <a:tc>
                  <a:txBody>
                    <a:bodyPr/>
                    <a:lstStyle/>
                    <a:p>
                      <a:pPr>
                        <a:buNone/>
                      </a:pPr>
                      <a:r>
                        <a:rPr lang="en-US" sz="2900"/>
                        <a:t>Logged-in user, theme mode, shopping cart.</a:t>
                      </a:r>
                    </a:p>
                  </a:txBody>
                  <a:tcPr marL="147231" marR="147231" marT="73616" marB="73616" anchor="ctr">
                    <a:lnL>
                      <a:noFill/>
                    </a:lnL>
                    <a:lnR>
                      <a:noFill/>
                    </a:lnR>
                    <a:lnT>
                      <a:noFill/>
                    </a:lnT>
                    <a:lnB>
                      <a:noFill/>
                    </a:lnB>
                    <a:noFill/>
                  </a:tcPr>
                </a:tc>
                <a:extLst>
                  <a:ext uri="{0D108BD9-81ED-4DB2-BD59-A6C34878D82A}">
                    <a16:rowId xmlns:a16="http://schemas.microsoft.com/office/drawing/2014/main" val="3081871951"/>
                  </a:ext>
                </a:extLst>
              </a:tr>
            </a:tbl>
          </a:graphicData>
        </a:graphic>
      </p:graphicFrame>
    </p:spTree>
    <p:extLst>
      <p:ext uri="{BB962C8B-B14F-4D97-AF65-F5344CB8AC3E}">
        <p14:creationId xmlns:p14="http://schemas.microsoft.com/office/powerpoint/2010/main" val="2885299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DD9C63-FCF3-909B-153C-E64B63101C9D}"/>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5F6F17AA-A0AE-7DE5-7162-6420F47644BA}"/>
              </a:ext>
            </a:extLst>
          </p:cNvPr>
          <p:cNvSpPr>
            <a:spLocks noGrp="1" noChangeArrowheads="1"/>
          </p:cNvSpPr>
          <p:nvPr>
            <p:ph type="title"/>
          </p:nvPr>
        </p:nvSpPr>
        <p:spPr bwMode="auto">
          <a:xfrm>
            <a:off x="630936" y="639520"/>
            <a:ext cx="3429000" cy="17190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4600" b="1" i="0" u="none" strike="noStrike" cap="none" normalizeH="0" baseline="0">
                <a:ln>
                  <a:noFill/>
                </a:ln>
                <a:effectLst/>
                <a:latin typeface="Arial" panose="020B0604020202020204" pitchFamily="34" charset="0"/>
              </a:rPr>
              <a:t>setState() – The Basics</a:t>
            </a:r>
            <a:endParaRPr kumimoji="0" lang="en-US" altLang="en-US" sz="4600" b="0" i="0" u="none" strike="noStrike" cap="none" normalizeH="0" baseline="0">
              <a:ln>
                <a:noFill/>
              </a:ln>
              <a:effectLst/>
              <a:latin typeface="Arial" panose="020B0604020202020204" pitchFamily="34" charset="0"/>
            </a:endParaRP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
            <a:extLst>
              <a:ext uri="{FF2B5EF4-FFF2-40B4-BE49-F238E27FC236}">
                <a16:creationId xmlns:a16="http://schemas.microsoft.com/office/drawing/2014/main" id="{4AE52A5F-6546-F2A8-D32A-A7A9E19E730E}"/>
              </a:ext>
            </a:extLst>
          </p:cNvPr>
          <p:cNvSpPr>
            <a:spLocks noGrp="1" noChangeArrowheads="1"/>
          </p:cNvSpPr>
          <p:nvPr>
            <p:ph idx="1"/>
          </p:nvPr>
        </p:nvSpPr>
        <p:spPr bwMode="auto">
          <a:xfrm>
            <a:off x="630936" y="2807208"/>
            <a:ext cx="3429000" cy="34107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sz="1800" dirty="0"/>
              <a:t>The </a:t>
            </a:r>
            <a:r>
              <a:rPr lang="en-US" sz="1800" dirty="0" err="1"/>
              <a:t>setState</a:t>
            </a:r>
            <a:r>
              <a:rPr lang="en-US" sz="1800" dirty="0"/>
              <a:t>() method is the most basic way to manage state in Flutter. </a:t>
            </a:r>
          </a:p>
          <a:p>
            <a:pPr>
              <a:spcAft>
                <a:spcPts val="600"/>
              </a:spcAft>
            </a:pPr>
            <a:r>
              <a:rPr lang="en-US" sz="1800" dirty="0"/>
              <a:t>It’s used inside a </a:t>
            </a:r>
            <a:r>
              <a:rPr lang="en-US" sz="1800" dirty="0" err="1"/>
              <a:t>StatefulWidget</a:t>
            </a:r>
            <a:r>
              <a:rPr lang="en-US" sz="1800" dirty="0"/>
              <a:t> to update local state.</a:t>
            </a:r>
          </a:p>
          <a:p>
            <a:pPr>
              <a:spcAft>
                <a:spcPts val="600"/>
              </a:spcAft>
            </a:pPr>
            <a:r>
              <a:rPr lang="en-US" sz="1800" dirty="0"/>
              <a:t>Logic and UI get mixed together.</a:t>
            </a:r>
          </a:p>
          <a:p>
            <a:pPr>
              <a:spcAft>
                <a:spcPts val="600"/>
              </a:spcAft>
            </a:pPr>
            <a:r>
              <a:rPr lang="en-US" sz="1800" dirty="0"/>
              <a:t>Hard to reuse state in other widgets.</a:t>
            </a:r>
          </a:p>
          <a:p>
            <a:pPr>
              <a:spcAft>
                <a:spcPts val="600"/>
              </a:spcAft>
            </a:pPr>
            <a:r>
              <a:rPr lang="en-US" sz="1800" dirty="0"/>
              <a:t>Doesn’t scale for complex apps.</a:t>
            </a:r>
          </a:p>
          <a:p>
            <a:pPr>
              <a:spcAft>
                <a:spcPts val="600"/>
              </a:spcAft>
            </a:pPr>
            <a:endParaRPr lang="en-US" sz="1800" dirty="0"/>
          </a:p>
        </p:txBody>
      </p:sp>
      <p:pic>
        <p:nvPicPr>
          <p:cNvPr id="7" name="Picture 6">
            <a:extLst>
              <a:ext uri="{FF2B5EF4-FFF2-40B4-BE49-F238E27FC236}">
                <a16:creationId xmlns:a16="http://schemas.microsoft.com/office/drawing/2014/main" id="{B35AC4C1-5886-0B63-2F77-1E6C68B3F4C0}"/>
              </a:ext>
            </a:extLst>
          </p:cNvPr>
          <p:cNvPicPr>
            <a:picLocks noChangeAspect="1"/>
          </p:cNvPicPr>
          <p:nvPr/>
        </p:nvPicPr>
        <p:blipFill>
          <a:blip r:embed="rId2"/>
          <a:stretch>
            <a:fillRect/>
          </a:stretch>
        </p:blipFill>
        <p:spPr>
          <a:xfrm>
            <a:off x="4952671" y="640080"/>
            <a:ext cx="6306969" cy="5577840"/>
          </a:xfrm>
          <a:prstGeom prst="rect">
            <a:avLst/>
          </a:prstGeom>
        </p:spPr>
      </p:pic>
    </p:spTree>
    <p:extLst>
      <p:ext uri="{BB962C8B-B14F-4D97-AF65-F5344CB8AC3E}">
        <p14:creationId xmlns:p14="http://schemas.microsoft.com/office/powerpoint/2010/main" val="2304922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69FC52-24C6-1956-8CFD-B1AEAF8828C1}"/>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2">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Rectangle 2">
            <a:extLst>
              <a:ext uri="{FF2B5EF4-FFF2-40B4-BE49-F238E27FC236}">
                <a16:creationId xmlns:a16="http://schemas.microsoft.com/office/drawing/2014/main" id="{59CB7620-51E1-556D-F97D-0B853DB75968}"/>
              </a:ext>
            </a:extLst>
          </p:cNvPr>
          <p:cNvSpPr>
            <a:spLocks noGrp="1" noChangeArrowheads="1"/>
          </p:cNvSpPr>
          <p:nvPr>
            <p:ph type="title"/>
          </p:nvPr>
        </p:nvSpPr>
        <p:spPr bwMode="auto">
          <a:xfrm>
            <a:off x="733427" y="609599"/>
            <a:ext cx="3686174" cy="132288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lvl="0" eaLnBrk="0" fontAlgn="base" hangingPunct="0">
              <a:spcAft>
                <a:spcPct val="0"/>
              </a:spcAft>
            </a:pPr>
            <a:r>
              <a:rPr lang="en-US" b="1"/>
              <a:t>Lifting State Up</a:t>
            </a:r>
            <a:endParaRPr kumimoji="0" lang="en-US" altLang="en-US" b="0" i="0" u="none" strike="noStrike" cap="none" normalizeH="0" baseline="0">
              <a:ln>
                <a:noFill/>
              </a:ln>
              <a:effectLst/>
              <a:latin typeface="Arial" panose="020B0604020202020204" pitchFamily="34" charset="0"/>
            </a:endParaRPr>
          </a:p>
        </p:txBody>
      </p:sp>
      <p:sp>
        <p:nvSpPr>
          <p:cNvPr id="3" name="Content Placeholder 2">
            <a:extLst>
              <a:ext uri="{FF2B5EF4-FFF2-40B4-BE49-F238E27FC236}">
                <a16:creationId xmlns:a16="http://schemas.microsoft.com/office/drawing/2014/main" id="{C787D224-2936-1D3C-58D4-28A9753568DF}"/>
              </a:ext>
            </a:extLst>
          </p:cNvPr>
          <p:cNvSpPr>
            <a:spLocks noGrp="1"/>
          </p:cNvSpPr>
          <p:nvPr>
            <p:ph idx="1"/>
          </p:nvPr>
        </p:nvSpPr>
        <p:spPr>
          <a:xfrm>
            <a:off x="733427" y="2194101"/>
            <a:ext cx="3543298" cy="3973337"/>
          </a:xfrm>
        </p:spPr>
        <p:txBody>
          <a:bodyPr>
            <a:normAutofit/>
          </a:bodyPr>
          <a:lstStyle/>
          <a:p>
            <a:r>
              <a:rPr lang="en-US" sz="1800" dirty="0"/>
              <a:t>When two widgets need to share the same data, you can lift state up to their common parent.</a:t>
            </a:r>
          </a:p>
          <a:p>
            <a:r>
              <a:rPr lang="en-US" sz="1800" dirty="0"/>
              <a:t>Keeps widgets reusable and independent.</a:t>
            </a:r>
          </a:p>
          <a:p>
            <a:r>
              <a:rPr lang="en-US" sz="1800" dirty="0"/>
              <a:t>Promotes clear data flow: Parent → Child (data) and Child → Parent (events).</a:t>
            </a:r>
          </a:p>
          <a:p>
            <a:r>
              <a:rPr lang="en-US" sz="1800" dirty="0"/>
              <a:t>If you lift state up too far, it becomes hard to manage. Passing data through many layers (“prop drilling”).</a:t>
            </a:r>
          </a:p>
          <a:p>
            <a:endParaRPr lang="en-US" sz="1800" dirty="0"/>
          </a:p>
        </p:txBody>
      </p:sp>
      <p:pic>
        <p:nvPicPr>
          <p:cNvPr id="4" name="Picture 3">
            <a:extLst>
              <a:ext uri="{FF2B5EF4-FFF2-40B4-BE49-F238E27FC236}">
                <a16:creationId xmlns:a16="http://schemas.microsoft.com/office/drawing/2014/main" id="{AD2B0718-5E6A-3F70-A599-DE083BACCBC4}"/>
              </a:ext>
            </a:extLst>
          </p:cNvPr>
          <p:cNvPicPr>
            <a:picLocks noChangeAspect="1"/>
          </p:cNvPicPr>
          <p:nvPr/>
        </p:nvPicPr>
        <p:blipFill>
          <a:blip r:embed="rId2"/>
          <a:srcRect r="5772" b="4"/>
          <a:stretch>
            <a:fillRect/>
          </a:stretch>
        </p:blipFill>
        <p:spPr>
          <a:xfrm>
            <a:off x="5539138" y="1552691"/>
            <a:ext cx="2828925" cy="3752618"/>
          </a:xfrm>
          <a:prstGeom prst="rect">
            <a:avLst/>
          </a:prstGeom>
        </p:spPr>
      </p:pic>
      <p:pic>
        <p:nvPicPr>
          <p:cNvPr id="2" name="Picture 1">
            <a:extLst>
              <a:ext uri="{FF2B5EF4-FFF2-40B4-BE49-F238E27FC236}">
                <a16:creationId xmlns:a16="http://schemas.microsoft.com/office/drawing/2014/main" id="{7115F7A0-640D-54D2-0FD5-14D175155923}"/>
              </a:ext>
            </a:extLst>
          </p:cNvPr>
          <p:cNvPicPr>
            <a:picLocks noChangeAspect="1"/>
          </p:cNvPicPr>
          <p:nvPr/>
        </p:nvPicPr>
        <p:blipFill>
          <a:blip r:embed="rId3"/>
          <a:srcRect r="26548" b="1"/>
          <a:stretch>
            <a:fillRect/>
          </a:stretch>
        </p:blipFill>
        <p:spPr>
          <a:xfrm>
            <a:off x="8673211" y="1551466"/>
            <a:ext cx="2828925" cy="3755068"/>
          </a:xfrm>
          <a:prstGeom prst="rect">
            <a:avLst/>
          </a:prstGeom>
        </p:spPr>
      </p:pic>
    </p:spTree>
    <p:extLst>
      <p:ext uri="{BB962C8B-B14F-4D97-AF65-F5344CB8AC3E}">
        <p14:creationId xmlns:p14="http://schemas.microsoft.com/office/powerpoint/2010/main" val="1254240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02AB92-90BC-CEAA-2220-5CC0A8AC3729}"/>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725B4263-193D-C924-0390-F956A519E24D}"/>
              </a:ext>
            </a:extLst>
          </p:cNvPr>
          <p:cNvSpPr>
            <a:spLocks noGrp="1" noChangeArrowheads="1"/>
          </p:cNvSpPr>
          <p:nvPr>
            <p:ph type="title"/>
          </p:nvPr>
        </p:nvSpPr>
        <p:spPr bwMode="auto">
          <a:xfrm>
            <a:off x="876693" y="741391"/>
            <a:ext cx="4597747" cy="161620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lvl="0" eaLnBrk="0" fontAlgn="base" hangingPunct="0">
              <a:spcAft>
                <a:spcPct val="0"/>
              </a:spcAft>
            </a:pPr>
            <a:r>
              <a:rPr lang="en-US" sz="3200" b="1"/>
              <a:t>BLoC</a:t>
            </a:r>
            <a:r>
              <a:rPr lang="en-US" sz="3200" b="1" dirty="0"/>
              <a:t> (&amp; Cubit pattern)</a:t>
            </a:r>
            <a:endParaRPr kumimoji="0" lang="en-US" altLang="en-US" sz="3200" b="0" i="0" u="none" strike="noStrike" cap="none" normalizeH="0" baseline="0" dirty="0">
              <a:ln>
                <a:noFill/>
              </a:ln>
              <a:effectLst/>
              <a:latin typeface="Arial" panose="020B0604020202020204" pitchFamily="34" charset="0"/>
            </a:endParaRPr>
          </a:p>
        </p:txBody>
      </p:sp>
      <p:sp>
        <p:nvSpPr>
          <p:cNvPr id="3" name="Content Placeholder 2">
            <a:extLst>
              <a:ext uri="{FF2B5EF4-FFF2-40B4-BE49-F238E27FC236}">
                <a16:creationId xmlns:a16="http://schemas.microsoft.com/office/drawing/2014/main" id="{47E39F50-A86D-97DF-8288-996CD2F3ED4D}"/>
              </a:ext>
            </a:extLst>
          </p:cNvPr>
          <p:cNvSpPr>
            <a:spLocks noGrp="1"/>
          </p:cNvSpPr>
          <p:nvPr>
            <p:ph idx="1"/>
          </p:nvPr>
        </p:nvSpPr>
        <p:spPr>
          <a:xfrm>
            <a:off x="876693" y="2533476"/>
            <a:ext cx="4597746" cy="3447832"/>
          </a:xfrm>
        </p:spPr>
        <p:txBody>
          <a:bodyPr anchor="t">
            <a:normAutofit/>
          </a:bodyPr>
          <a:lstStyle/>
          <a:p>
            <a:r>
              <a:rPr lang="en-US" sz="2000"/>
              <a:t>Separates UI from business logic with a stream-based approach</a:t>
            </a:r>
          </a:p>
          <a:p>
            <a:r>
              <a:rPr lang="en-US" sz="2000"/>
              <a:t>BLoC: Uses events and states via Stream and Sink.</a:t>
            </a:r>
          </a:p>
          <a:p>
            <a:r>
              <a:rPr lang="en-US" sz="2000"/>
              <a:t>Cubit: A simplified BLoC that emits states directly.</a:t>
            </a:r>
          </a:p>
          <a:p>
            <a:endParaRPr lang="en-US" sz="2000"/>
          </a:p>
          <a:p>
            <a:endParaRPr lang="en-US" sz="2000"/>
          </a:p>
        </p:txBody>
      </p:sp>
      <p:pic>
        <p:nvPicPr>
          <p:cNvPr id="8" name="Picture 7" descr="A diagram of a process&#10;&#10;AI-generated content may be incorrect.">
            <a:extLst>
              <a:ext uri="{FF2B5EF4-FFF2-40B4-BE49-F238E27FC236}">
                <a16:creationId xmlns:a16="http://schemas.microsoft.com/office/drawing/2014/main" id="{FB92BB51-BC58-C0B7-06E4-ADABE8D422FF}"/>
              </a:ext>
            </a:extLst>
          </p:cNvPr>
          <p:cNvPicPr>
            <a:picLocks noChangeAspect="1"/>
          </p:cNvPicPr>
          <p:nvPr/>
        </p:nvPicPr>
        <p:blipFill>
          <a:blip r:embed="rId2"/>
          <a:stretch>
            <a:fillRect/>
          </a:stretch>
        </p:blipFill>
        <p:spPr>
          <a:xfrm>
            <a:off x="6096001" y="1616223"/>
            <a:ext cx="5319062" cy="3550472"/>
          </a:xfrm>
          <a:prstGeom prst="rect">
            <a:avLst/>
          </a:prstGeom>
        </p:spPr>
      </p:pic>
      <p:grpSp>
        <p:nvGrpSpPr>
          <p:cNvPr id="18" name="Group 17">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9" name="Rectangle 18">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1392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07EF1-7B1F-360F-DD99-99AE81709A14}"/>
              </a:ext>
            </a:extLst>
          </p:cNvPr>
          <p:cNvSpPr>
            <a:spLocks noGrp="1"/>
          </p:cNvSpPr>
          <p:nvPr>
            <p:ph type="title"/>
          </p:nvPr>
        </p:nvSpPr>
        <p:spPr/>
        <p:txBody>
          <a:bodyPr/>
          <a:lstStyle/>
          <a:p>
            <a:r>
              <a:rPr lang="en-US" dirty="0"/>
              <a:t>Flutter Dev Tools</a:t>
            </a:r>
          </a:p>
        </p:txBody>
      </p:sp>
      <p:sp>
        <p:nvSpPr>
          <p:cNvPr id="3" name="Content Placeholder 2">
            <a:extLst>
              <a:ext uri="{FF2B5EF4-FFF2-40B4-BE49-F238E27FC236}">
                <a16:creationId xmlns:a16="http://schemas.microsoft.com/office/drawing/2014/main" id="{05A90083-B4EF-A25F-4FE1-D1E72F05F379}"/>
              </a:ext>
            </a:extLst>
          </p:cNvPr>
          <p:cNvSpPr>
            <a:spLocks noGrp="1"/>
          </p:cNvSpPr>
          <p:nvPr>
            <p:ph idx="1"/>
          </p:nvPr>
        </p:nvSpPr>
        <p:spPr/>
        <p:txBody>
          <a:bodyPr/>
          <a:lstStyle/>
          <a:p>
            <a:r>
              <a:rPr lang="en-US" dirty="0"/>
              <a:t>Usually on </a:t>
            </a:r>
            <a:r>
              <a:rPr lang="en-US" dirty="0">
                <a:hlinkClick r:id="rId2"/>
              </a:rPr>
              <a:t>http://127.0.0.1:9100/home</a:t>
            </a:r>
            <a:endParaRPr lang="en-US" dirty="0"/>
          </a:p>
          <a:p>
            <a:r>
              <a:rPr lang="en-US" dirty="0"/>
              <a:t>You will need this URL that is printed in the console:</a:t>
            </a:r>
          </a:p>
          <a:p>
            <a:endParaRPr lang="en-US" dirty="0"/>
          </a:p>
        </p:txBody>
      </p:sp>
      <p:pic>
        <p:nvPicPr>
          <p:cNvPr id="4" name="Picture 3">
            <a:extLst>
              <a:ext uri="{FF2B5EF4-FFF2-40B4-BE49-F238E27FC236}">
                <a16:creationId xmlns:a16="http://schemas.microsoft.com/office/drawing/2014/main" id="{D2D4C229-D9C6-8950-AE83-EBADA2931325}"/>
              </a:ext>
            </a:extLst>
          </p:cNvPr>
          <p:cNvPicPr>
            <a:picLocks noChangeAspect="1"/>
          </p:cNvPicPr>
          <p:nvPr/>
        </p:nvPicPr>
        <p:blipFill>
          <a:blip r:embed="rId3"/>
          <a:stretch>
            <a:fillRect/>
          </a:stretch>
        </p:blipFill>
        <p:spPr>
          <a:xfrm>
            <a:off x="2209800" y="3045498"/>
            <a:ext cx="7772400" cy="2798956"/>
          </a:xfrm>
          <a:prstGeom prst="rect">
            <a:avLst/>
          </a:prstGeom>
        </p:spPr>
      </p:pic>
    </p:spTree>
    <p:extLst>
      <p:ext uri="{BB962C8B-B14F-4D97-AF65-F5344CB8AC3E}">
        <p14:creationId xmlns:p14="http://schemas.microsoft.com/office/powerpoint/2010/main" val="386012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00B75A-2543-0684-F2AC-3432EAC97ADB}"/>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32E9C8EB-601D-CEC2-7A4F-53A36816C3D1}"/>
              </a:ext>
            </a:extLst>
          </p:cNvPr>
          <p:cNvSpPr>
            <a:spLocks noGrp="1" noChangeArrowheads="1"/>
          </p:cNvSpPr>
          <p:nvPr>
            <p:ph type="title"/>
          </p:nvPr>
        </p:nvSpPr>
        <p:spPr bwMode="auto">
          <a:xfrm>
            <a:off x="586478" y="1683756"/>
            <a:ext cx="3115265" cy="239635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lvl="0" algn="r" eaLnBrk="0" fontAlgn="base" hangingPunct="0">
              <a:spcAft>
                <a:spcPct val="0"/>
              </a:spcAft>
            </a:pPr>
            <a:r>
              <a:rPr lang="en-US" sz="4000" b="1" dirty="0" err="1">
                <a:solidFill>
                  <a:srgbClr val="FFFFFF"/>
                </a:solidFill>
              </a:rPr>
              <a:t>BLoC</a:t>
            </a:r>
            <a:endParaRPr kumimoji="0" lang="en-US" altLang="en-US" sz="4000" b="0" i="0" u="none" strike="noStrike" cap="none" normalizeH="0" baseline="0" dirty="0">
              <a:ln>
                <a:noFill/>
              </a:ln>
              <a:solidFill>
                <a:srgbClr val="FFFFFF"/>
              </a:solidFill>
              <a:effectLst/>
              <a:latin typeface="Arial" panose="020B0604020202020204" pitchFamily="34" charset="0"/>
            </a:endParaRPr>
          </a:p>
        </p:txBody>
      </p:sp>
      <p:graphicFrame>
        <p:nvGraphicFramePr>
          <p:cNvPr id="22" name="Content Placeholder 2">
            <a:extLst>
              <a:ext uri="{FF2B5EF4-FFF2-40B4-BE49-F238E27FC236}">
                <a16:creationId xmlns:a16="http://schemas.microsoft.com/office/drawing/2014/main" id="{778AD737-9D9C-DFBC-FAB6-F6FE04CB43C1}"/>
              </a:ext>
            </a:extLst>
          </p:cNvPr>
          <p:cNvGraphicFramePr>
            <a:graphicFrameLocks noGrp="1"/>
          </p:cNvGraphicFramePr>
          <p:nvPr>
            <p:ph idx="1"/>
            <p:extLst>
              <p:ext uri="{D42A27DB-BD31-4B8C-83A1-F6EECF244321}">
                <p14:modId xmlns:p14="http://schemas.microsoft.com/office/powerpoint/2010/main" val="52272418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3065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4774EF-4E96-C55A-0712-AF0D27A30F3B}"/>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49">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Rectangle 51">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EAA8C5CA-15DF-706A-B7B4-9E2DD8CBA621}"/>
              </a:ext>
            </a:extLst>
          </p:cNvPr>
          <p:cNvSpPr>
            <a:spLocks noGrp="1" noChangeArrowheads="1"/>
          </p:cNvSpPr>
          <p:nvPr>
            <p:ph type="title"/>
          </p:nvPr>
        </p:nvSpPr>
        <p:spPr bwMode="auto">
          <a:xfrm>
            <a:off x="586478" y="1683756"/>
            <a:ext cx="3115265" cy="239635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lvl="0" algn="r" eaLnBrk="0" fontAlgn="base" hangingPunct="0">
              <a:spcAft>
                <a:spcPct val="0"/>
              </a:spcAft>
            </a:pPr>
            <a:r>
              <a:rPr lang="en-US" sz="4000" b="1" dirty="0">
                <a:solidFill>
                  <a:srgbClr val="FFFFFF"/>
                </a:solidFill>
              </a:rPr>
              <a:t>Cubit</a:t>
            </a:r>
            <a:endParaRPr kumimoji="0" lang="en-US" altLang="en-US" sz="4000" b="0" i="0" u="none" strike="noStrike" cap="none" normalizeH="0" baseline="0" dirty="0">
              <a:ln>
                <a:noFill/>
              </a:ln>
              <a:solidFill>
                <a:srgbClr val="FFFFFF"/>
              </a:solidFill>
              <a:effectLst/>
              <a:latin typeface="Arial" panose="020B0604020202020204" pitchFamily="34" charset="0"/>
            </a:endParaRPr>
          </a:p>
        </p:txBody>
      </p:sp>
      <p:graphicFrame>
        <p:nvGraphicFramePr>
          <p:cNvPr id="38" name="Rectangle 1">
            <a:extLst>
              <a:ext uri="{FF2B5EF4-FFF2-40B4-BE49-F238E27FC236}">
                <a16:creationId xmlns:a16="http://schemas.microsoft.com/office/drawing/2014/main" id="{1F41B9CF-1A39-C5D5-556A-00D5B049E547}"/>
              </a:ext>
            </a:extLst>
          </p:cNvPr>
          <p:cNvGraphicFramePr>
            <a:graphicFrameLocks noGrp="1"/>
          </p:cNvGraphicFramePr>
          <p:nvPr>
            <p:ph idx="1"/>
            <p:extLst>
              <p:ext uri="{D42A27DB-BD31-4B8C-83A1-F6EECF244321}">
                <p14:modId xmlns:p14="http://schemas.microsoft.com/office/powerpoint/2010/main" val="120951922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2550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860D0A-F1F8-8A02-EB6E-505F6658FE9E}"/>
            </a:ext>
          </a:extLst>
        </p:cNvPr>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0C6A1945-6069-442A-9F4A-0F344030F030}"/>
              </a:ext>
            </a:extLst>
          </p:cNvPr>
          <p:cNvSpPr>
            <a:spLocks noGrp="1" noChangeArrowheads="1"/>
          </p:cNvSpPr>
          <p:nvPr>
            <p:ph type="title"/>
          </p:nvPr>
        </p:nvSpPr>
        <p:spPr bwMode="auto">
          <a:xfrm>
            <a:off x="640080" y="329184"/>
            <a:ext cx="6894576" cy="178308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lvl="0" eaLnBrk="0" fontAlgn="base" hangingPunct="0">
              <a:spcAft>
                <a:spcPct val="0"/>
              </a:spcAft>
            </a:pPr>
            <a:r>
              <a:rPr lang="en-US" sz="5000" b="1"/>
              <a:t>Bloc &amp; Cubit</a:t>
            </a:r>
            <a:br>
              <a:rPr lang="en-US" sz="5000" b="1"/>
            </a:br>
            <a:r>
              <a:rPr lang="en-US" sz="5000" b="1"/>
              <a:t>Required dependencies</a:t>
            </a:r>
            <a:endParaRPr kumimoji="0" lang="en-US" altLang="en-US" sz="5000" b="0" i="0" u="none" strike="noStrike" cap="none" normalizeH="0" baseline="0">
              <a:ln>
                <a:noFill/>
              </a:ln>
              <a:effectLst/>
              <a:latin typeface="Arial" panose="020B0604020202020204" pitchFamily="34" charset="0"/>
            </a:endParaRPr>
          </a:p>
        </p:txBody>
      </p:sp>
      <p:sp>
        <p:nvSpPr>
          <p:cNvPr id="5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8C6CCEC-B54C-A81C-566D-2365733C5632}"/>
              </a:ext>
            </a:extLst>
          </p:cNvPr>
          <p:cNvSpPr>
            <a:spLocks noGrp="1"/>
          </p:cNvSpPr>
          <p:nvPr>
            <p:ph idx="1"/>
          </p:nvPr>
        </p:nvSpPr>
        <p:spPr>
          <a:xfrm>
            <a:off x="640080" y="2706624"/>
            <a:ext cx="6894576" cy="3483864"/>
          </a:xfrm>
        </p:spPr>
        <p:txBody>
          <a:bodyPr>
            <a:normAutofit/>
          </a:bodyPr>
          <a:lstStyle/>
          <a:p>
            <a:r>
              <a:rPr lang="en-US" sz="2200"/>
              <a:t>You can add new dependencies in pubspec.yaml</a:t>
            </a:r>
          </a:p>
          <a:p>
            <a:r>
              <a:rPr lang="en-US" sz="2200"/>
              <a:t>Then you will need to run flutter pub get to fetch them</a:t>
            </a:r>
          </a:p>
          <a:p>
            <a:r>
              <a:rPr lang="en-US" sz="2200"/>
              <a:t>Upgrading dependencies is done using flutter pub upgrade</a:t>
            </a:r>
          </a:p>
        </p:txBody>
      </p:sp>
      <p:pic>
        <p:nvPicPr>
          <p:cNvPr id="4" name="Picture 3">
            <a:extLst>
              <a:ext uri="{FF2B5EF4-FFF2-40B4-BE49-F238E27FC236}">
                <a16:creationId xmlns:a16="http://schemas.microsoft.com/office/drawing/2014/main" id="{DFA360B5-64F7-6CCE-D819-25791962B95C}"/>
              </a:ext>
            </a:extLst>
          </p:cNvPr>
          <p:cNvPicPr>
            <a:picLocks noChangeAspect="1"/>
          </p:cNvPicPr>
          <p:nvPr/>
        </p:nvPicPr>
        <p:blipFill>
          <a:blip r:embed="rId2"/>
          <a:stretch>
            <a:fillRect/>
          </a:stretch>
        </p:blipFill>
        <p:spPr>
          <a:xfrm>
            <a:off x="7863840" y="1371930"/>
            <a:ext cx="4014216" cy="1344474"/>
          </a:xfrm>
          <a:prstGeom prst="rect">
            <a:avLst/>
          </a:prstGeom>
        </p:spPr>
      </p:pic>
      <p:pic>
        <p:nvPicPr>
          <p:cNvPr id="6" name="Picture 5">
            <a:extLst>
              <a:ext uri="{FF2B5EF4-FFF2-40B4-BE49-F238E27FC236}">
                <a16:creationId xmlns:a16="http://schemas.microsoft.com/office/drawing/2014/main" id="{8864EE5F-8AC3-D437-8752-FC8EC14DF945}"/>
              </a:ext>
            </a:extLst>
          </p:cNvPr>
          <p:cNvPicPr>
            <a:picLocks noChangeAspect="1"/>
          </p:cNvPicPr>
          <p:nvPr/>
        </p:nvPicPr>
        <p:blipFill>
          <a:blip r:embed="rId3"/>
          <a:stretch>
            <a:fillRect/>
          </a:stretch>
        </p:blipFill>
        <p:spPr>
          <a:xfrm>
            <a:off x="3625084" y="4846014"/>
            <a:ext cx="8148329" cy="1344474"/>
          </a:xfrm>
          <a:prstGeom prst="rect">
            <a:avLst/>
          </a:prstGeom>
        </p:spPr>
      </p:pic>
    </p:spTree>
    <p:extLst>
      <p:ext uri="{BB962C8B-B14F-4D97-AF65-F5344CB8AC3E}">
        <p14:creationId xmlns:p14="http://schemas.microsoft.com/office/powerpoint/2010/main" val="1126581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B08F5A-AEEF-59B5-7E43-E90EFF539018}"/>
            </a:ext>
          </a:extLst>
        </p:cNvPr>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8E7B43AB-FED2-F5CF-59BF-C7B3ED0787E7}"/>
              </a:ext>
            </a:extLst>
          </p:cNvPr>
          <p:cNvSpPr>
            <a:spLocks noGrp="1" noChangeArrowheads="1"/>
          </p:cNvSpPr>
          <p:nvPr>
            <p:ph type="title"/>
          </p:nvPr>
        </p:nvSpPr>
        <p:spPr bwMode="auto">
          <a:xfrm>
            <a:off x="630936" y="640080"/>
            <a:ext cx="4818888" cy="148132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lvl="0" eaLnBrk="0" fontAlgn="base" hangingPunct="0">
              <a:spcAft>
                <a:spcPct val="0"/>
              </a:spcAft>
            </a:pPr>
            <a:r>
              <a:rPr lang="en-US" sz="5400" b="1"/>
              <a:t>Equatable</a:t>
            </a:r>
            <a:endParaRPr kumimoji="0" lang="en-US" altLang="en-US" sz="5400" b="0" i="0" u="none" strike="noStrike" cap="none" normalizeH="0" baseline="0">
              <a:ln>
                <a:noFill/>
              </a:ln>
              <a:effectLst/>
              <a:latin typeface="Arial" panose="020B0604020202020204" pitchFamily="34" charset="0"/>
            </a:endParaRPr>
          </a:p>
        </p:txBody>
      </p:sp>
      <p:sp>
        <p:nvSpPr>
          <p:cNvPr id="7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F53494-2732-E41F-F461-FE1CF5991D79}"/>
              </a:ext>
            </a:extLst>
          </p:cNvPr>
          <p:cNvSpPr>
            <a:spLocks noGrp="1"/>
          </p:cNvSpPr>
          <p:nvPr>
            <p:ph idx="1"/>
          </p:nvPr>
        </p:nvSpPr>
        <p:spPr>
          <a:xfrm>
            <a:off x="630936" y="2660904"/>
            <a:ext cx="4818888" cy="3547872"/>
          </a:xfrm>
        </p:spPr>
        <p:txBody>
          <a:bodyPr anchor="t">
            <a:normAutofit/>
          </a:bodyPr>
          <a:lstStyle/>
          <a:p>
            <a:r>
              <a:rPr lang="en-US" sz="2000"/>
              <a:t>In Flutter BLoC, the UI only rebuilds when the state changes. But how does Flutter know if the new state is different from the previous one? </a:t>
            </a:r>
          </a:p>
          <a:p>
            <a:r>
              <a:rPr lang="en-US" sz="2000"/>
              <a:t>Without Equatable, Dart’s default equality check compares object references, not values. So even if two CounterState(1) objects have the same count, Flutter thinks they’re different, causing unnecessary rebuilds. Equatable fixes this by comparing objects by value.</a:t>
            </a:r>
          </a:p>
        </p:txBody>
      </p:sp>
      <p:pic>
        <p:nvPicPr>
          <p:cNvPr id="8" name="Picture 7">
            <a:extLst>
              <a:ext uri="{FF2B5EF4-FFF2-40B4-BE49-F238E27FC236}">
                <a16:creationId xmlns:a16="http://schemas.microsoft.com/office/drawing/2014/main" id="{4FA84295-6BDF-DC85-3145-0F70B8B457FA}"/>
              </a:ext>
            </a:extLst>
          </p:cNvPr>
          <p:cNvPicPr>
            <a:picLocks noChangeAspect="1"/>
          </p:cNvPicPr>
          <p:nvPr/>
        </p:nvPicPr>
        <p:blipFill>
          <a:blip r:embed="rId2"/>
          <a:stretch>
            <a:fillRect/>
          </a:stretch>
        </p:blipFill>
        <p:spPr>
          <a:xfrm>
            <a:off x="6099048" y="1265885"/>
            <a:ext cx="5458968" cy="4326230"/>
          </a:xfrm>
          <a:prstGeom prst="rect">
            <a:avLst/>
          </a:prstGeom>
        </p:spPr>
      </p:pic>
    </p:spTree>
    <p:extLst>
      <p:ext uri="{BB962C8B-B14F-4D97-AF65-F5344CB8AC3E}">
        <p14:creationId xmlns:p14="http://schemas.microsoft.com/office/powerpoint/2010/main" val="2583354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457A77-C62C-CC65-D0F6-F6C6C2293391}"/>
            </a:ext>
          </a:extLst>
        </p:cNvPr>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2">
            <a:extLst>
              <a:ext uri="{FF2B5EF4-FFF2-40B4-BE49-F238E27FC236}">
                <a16:creationId xmlns:a16="http://schemas.microsoft.com/office/drawing/2014/main" id="{D7C90B10-7CD1-6BCE-FA17-7844FD4B625C}"/>
              </a:ext>
            </a:extLst>
          </p:cNvPr>
          <p:cNvSpPr>
            <a:spLocks noGrp="1" noChangeArrowheads="1"/>
          </p:cNvSpPr>
          <p:nvPr>
            <p:ph type="title"/>
          </p:nvPr>
        </p:nvSpPr>
        <p:spPr bwMode="auto">
          <a:xfrm>
            <a:off x="1371597" y="348865"/>
            <a:ext cx="10044023" cy="87772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lvl="0" eaLnBrk="0" fontAlgn="base" hangingPunct="0">
              <a:spcAft>
                <a:spcPct val="0"/>
              </a:spcAft>
            </a:pPr>
            <a:r>
              <a:rPr lang="en-US" sz="4000" b="1">
                <a:solidFill>
                  <a:srgbClr val="FFFFFF"/>
                </a:solidFill>
              </a:rPr>
              <a:t>Best Practices and Recommendations</a:t>
            </a:r>
            <a:endParaRPr kumimoji="0" lang="en-US" altLang="en-US" sz="4000" b="0" i="0" u="none" strike="noStrike" cap="none" normalizeH="0" baseline="0">
              <a:ln>
                <a:noFill/>
              </a:ln>
              <a:solidFill>
                <a:srgbClr val="FFFFFF"/>
              </a:solidFill>
              <a:effectLst/>
              <a:latin typeface="Arial" panose="020B0604020202020204" pitchFamily="34" charset="0"/>
            </a:endParaRPr>
          </a:p>
        </p:txBody>
      </p:sp>
      <p:graphicFrame>
        <p:nvGraphicFramePr>
          <p:cNvPr id="7" name="Content Placeholder 2">
            <a:extLst>
              <a:ext uri="{FF2B5EF4-FFF2-40B4-BE49-F238E27FC236}">
                <a16:creationId xmlns:a16="http://schemas.microsoft.com/office/drawing/2014/main" id="{3F96F8E4-48C4-9852-729C-B5DC71AFDBFD}"/>
              </a:ext>
            </a:extLst>
          </p:cNvPr>
          <p:cNvGraphicFramePr>
            <a:graphicFrameLocks noGrp="1"/>
          </p:cNvGraphicFramePr>
          <p:nvPr>
            <p:ph idx="1"/>
            <p:extLst>
              <p:ext uri="{D42A27DB-BD31-4B8C-83A1-F6EECF244321}">
                <p14:modId xmlns:p14="http://schemas.microsoft.com/office/powerpoint/2010/main" val="28625290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9767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61B11A-A7F0-0163-2754-6AC9BD25984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462CBA2-7204-35B3-DA49-5A53EC612809}"/>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Flutter Dev Tools</a:t>
            </a:r>
          </a:p>
        </p:txBody>
      </p:sp>
      <p:pic>
        <p:nvPicPr>
          <p:cNvPr id="5" name="Content Placeholder 4">
            <a:extLst>
              <a:ext uri="{FF2B5EF4-FFF2-40B4-BE49-F238E27FC236}">
                <a16:creationId xmlns:a16="http://schemas.microsoft.com/office/drawing/2014/main" id="{52E4A47B-1404-09B1-6AE7-CFCF16754209}"/>
              </a:ext>
            </a:extLst>
          </p:cNvPr>
          <p:cNvPicPr>
            <a:picLocks noGrp="1" noChangeAspect="1"/>
          </p:cNvPicPr>
          <p:nvPr>
            <p:ph idx="1"/>
          </p:nvPr>
        </p:nvPicPr>
        <p:blipFill>
          <a:blip r:embed="rId2"/>
          <a:stretch>
            <a:fillRect/>
          </a:stretch>
        </p:blipFill>
        <p:spPr>
          <a:xfrm>
            <a:off x="-291" y="1798323"/>
            <a:ext cx="12192000" cy="5059678"/>
          </a:xfrm>
          <a:prstGeom prst="rect">
            <a:avLst/>
          </a:prstGeom>
        </p:spPr>
      </p:pic>
    </p:spTree>
    <p:extLst>
      <p:ext uri="{BB962C8B-B14F-4D97-AF65-F5344CB8AC3E}">
        <p14:creationId xmlns:p14="http://schemas.microsoft.com/office/powerpoint/2010/main" val="3820864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D55B0C-6478-FD00-36A1-3A06D695F67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F97CCCE-9B9D-DF7C-8186-F976C100E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D142F3F-5977-E5A8-7E28-4854285B6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C27F0F2-68F7-D3BE-4288-D2A7AB3B8547}"/>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Flutter Dev Tools</a:t>
            </a:r>
          </a:p>
        </p:txBody>
      </p:sp>
      <p:pic>
        <p:nvPicPr>
          <p:cNvPr id="6" name="Picture 5">
            <a:extLst>
              <a:ext uri="{FF2B5EF4-FFF2-40B4-BE49-F238E27FC236}">
                <a16:creationId xmlns:a16="http://schemas.microsoft.com/office/drawing/2014/main" id="{41B4499B-7824-F77D-49DF-FD69BE559797}"/>
              </a:ext>
            </a:extLst>
          </p:cNvPr>
          <p:cNvPicPr>
            <a:picLocks noChangeAspect="1"/>
          </p:cNvPicPr>
          <p:nvPr/>
        </p:nvPicPr>
        <p:blipFill>
          <a:blip r:embed="rId2"/>
          <a:stretch>
            <a:fillRect/>
          </a:stretch>
        </p:blipFill>
        <p:spPr>
          <a:xfrm>
            <a:off x="1281422" y="1425039"/>
            <a:ext cx="10072378" cy="5435911"/>
          </a:xfrm>
          <a:prstGeom prst="rect">
            <a:avLst/>
          </a:prstGeom>
        </p:spPr>
      </p:pic>
    </p:spTree>
    <p:extLst>
      <p:ext uri="{BB962C8B-B14F-4D97-AF65-F5344CB8AC3E}">
        <p14:creationId xmlns:p14="http://schemas.microsoft.com/office/powerpoint/2010/main" val="3855221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D6DA4D-DF5C-B7DA-9583-ED37F2295AD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B87403E-D092-701A-CAF1-FE105E01FB2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Using a debugger</a:t>
            </a:r>
          </a:p>
        </p:txBody>
      </p:sp>
      <p:pic>
        <p:nvPicPr>
          <p:cNvPr id="3" name="Picture 2">
            <a:extLst>
              <a:ext uri="{FF2B5EF4-FFF2-40B4-BE49-F238E27FC236}">
                <a16:creationId xmlns:a16="http://schemas.microsoft.com/office/drawing/2014/main" id="{C5E015CD-D879-1F46-B91E-1E0CE3790663}"/>
              </a:ext>
            </a:extLst>
          </p:cNvPr>
          <p:cNvPicPr>
            <a:picLocks noChangeAspect="1"/>
          </p:cNvPicPr>
          <p:nvPr/>
        </p:nvPicPr>
        <p:blipFill>
          <a:blip r:embed="rId2"/>
          <a:stretch>
            <a:fillRect/>
          </a:stretch>
        </p:blipFill>
        <p:spPr>
          <a:xfrm>
            <a:off x="4067743" y="1496291"/>
            <a:ext cx="8124257" cy="3879331"/>
          </a:xfrm>
          <a:prstGeom prst="rect">
            <a:avLst/>
          </a:prstGeom>
        </p:spPr>
      </p:pic>
    </p:spTree>
    <p:extLst>
      <p:ext uri="{BB962C8B-B14F-4D97-AF65-F5344CB8AC3E}">
        <p14:creationId xmlns:p14="http://schemas.microsoft.com/office/powerpoint/2010/main" val="1177150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9650FB-314B-9483-3109-AB064AD49878}"/>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0B8A4D-CCE3-CA57-1B66-7C5589BD2194}"/>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3800" kern="1200">
                <a:solidFill>
                  <a:schemeClr val="tx1"/>
                </a:solidFill>
                <a:latin typeface="+mj-lt"/>
                <a:ea typeface="+mj-ea"/>
                <a:cs typeface="+mj-cs"/>
              </a:rPr>
              <a:t>Step Over – Moves line by line without entering in any method</a:t>
            </a:r>
          </a:p>
        </p:txBody>
      </p:sp>
      <p:grpSp>
        <p:nvGrpSpPr>
          <p:cNvPr id="32" name="Group 3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40" name="Rectangle 3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8DB1C49-951A-E0DF-AB7D-B9127CF7D9B6}"/>
              </a:ext>
            </a:extLst>
          </p:cNvPr>
          <p:cNvPicPr>
            <a:picLocks noChangeAspect="1"/>
          </p:cNvPicPr>
          <p:nvPr/>
        </p:nvPicPr>
        <p:blipFill>
          <a:blip r:embed="rId2"/>
          <a:stretch>
            <a:fillRect/>
          </a:stretch>
        </p:blipFill>
        <p:spPr>
          <a:xfrm>
            <a:off x="5922492" y="693903"/>
            <a:ext cx="5536001" cy="5411440"/>
          </a:xfrm>
          <a:prstGeom prst="rect">
            <a:avLst/>
          </a:prstGeom>
        </p:spPr>
      </p:pic>
    </p:spTree>
    <p:extLst>
      <p:ext uri="{BB962C8B-B14F-4D97-AF65-F5344CB8AC3E}">
        <p14:creationId xmlns:p14="http://schemas.microsoft.com/office/powerpoint/2010/main" val="2662309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FF21F0-6C96-C0DD-4C7E-AFC17DCE03ED}"/>
            </a:ext>
          </a:extLst>
        </p:cNvPr>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B75D53-E9D1-56C2-C290-632D9FFC8939}"/>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a:lnSpc>
                <a:spcPct val="90000"/>
              </a:lnSpc>
              <a:spcAft>
                <a:spcPts val="600"/>
              </a:spcAft>
            </a:pPr>
            <a:r>
              <a:rPr lang="en-US" dirty="0"/>
              <a:t>Step Into – If applied on a method, the debugger will move into that method</a:t>
            </a:r>
          </a:p>
        </p:txBody>
      </p:sp>
      <p:sp>
        <p:nvSpPr>
          <p:cNvPr id="66" name="Rectangle 6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0B82525-AACA-483E-A155-05EC4C95805C}"/>
              </a:ext>
            </a:extLst>
          </p:cNvPr>
          <p:cNvPicPr>
            <a:picLocks noChangeAspect="1"/>
          </p:cNvPicPr>
          <p:nvPr/>
        </p:nvPicPr>
        <p:blipFill>
          <a:blip r:embed="rId2"/>
          <a:stretch>
            <a:fillRect/>
          </a:stretch>
        </p:blipFill>
        <p:spPr>
          <a:xfrm>
            <a:off x="6531430" y="204745"/>
            <a:ext cx="4678876" cy="6037263"/>
          </a:xfrm>
          <a:prstGeom prst="rect">
            <a:avLst/>
          </a:prstGeom>
        </p:spPr>
      </p:pic>
    </p:spTree>
    <p:extLst>
      <p:ext uri="{BB962C8B-B14F-4D97-AF65-F5344CB8AC3E}">
        <p14:creationId xmlns:p14="http://schemas.microsoft.com/office/powerpoint/2010/main" val="2764262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351DB1-8D78-B210-A868-8AF23A416C6E}"/>
            </a:ext>
          </a:extLst>
        </p:cNvPr>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1DBD69F8-90E4-C406-8BAF-E1F61A55F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B65A145-AFE5-6619-9011-861CFBBBF9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CB9E1ED-A0E2-90E2-C564-7C1114477A4B}"/>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a:lnSpc>
                <a:spcPct val="90000"/>
              </a:lnSpc>
              <a:spcAft>
                <a:spcPts val="600"/>
              </a:spcAft>
            </a:pPr>
            <a:r>
              <a:rPr lang="en-US" dirty="0"/>
              <a:t>Step Out – Goes out of a method back to the previous one</a:t>
            </a:r>
          </a:p>
        </p:txBody>
      </p:sp>
      <p:sp>
        <p:nvSpPr>
          <p:cNvPr id="55" name="Rectangle 54">
            <a:extLst>
              <a:ext uri="{FF2B5EF4-FFF2-40B4-BE49-F238E27FC236}">
                <a16:creationId xmlns:a16="http://schemas.microsoft.com/office/drawing/2014/main" id="{BE148CB5-76AA-9718-49C9-E0CE4DBA8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A05DED3-14BE-493C-1C9B-88C22ECAE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6995893-9DDA-25F3-5748-D6ABE2D6A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F354BCF-B41E-77F6-F56B-D314DB97DEB9}"/>
              </a:ext>
            </a:extLst>
          </p:cNvPr>
          <p:cNvPicPr>
            <a:picLocks noChangeAspect="1"/>
          </p:cNvPicPr>
          <p:nvPr/>
        </p:nvPicPr>
        <p:blipFill>
          <a:blip r:embed="rId2"/>
          <a:srcRect l="4070"/>
          <a:stretch>
            <a:fillRect/>
          </a:stretch>
        </p:blipFill>
        <p:spPr>
          <a:xfrm>
            <a:off x="5987738" y="650507"/>
            <a:ext cx="5628018" cy="5324115"/>
          </a:xfrm>
          <a:prstGeom prst="rect">
            <a:avLst/>
          </a:prstGeom>
        </p:spPr>
      </p:pic>
    </p:spTree>
    <p:extLst>
      <p:ext uri="{BB962C8B-B14F-4D97-AF65-F5344CB8AC3E}">
        <p14:creationId xmlns:p14="http://schemas.microsoft.com/office/powerpoint/2010/main" val="3506771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DB55BE-9058-0317-DA86-8674F58431D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b="1" kern="1200">
                <a:solidFill>
                  <a:srgbClr val="FFFFFF"/>
                </a:solidFill>
                <a:latin typeface="+mj-lt"/>
                <a:ea typeface="+mj-ea"/>
                <a:cs typeface="+mj-cs"/>
              </a:rPr>
              <a:t>State management techniques</a:t>
            </a:r>
          </a:p>
        </p:txBody>
      </p:sp>
      <p:pic>
        <p:nvPicPr>
          <p:cNvPr id="5" name="Content Placeholder 4" descr="A blue and white illustration of a cellphone&#10;&#10;AI-generated content may be incorrect.">
            <a:extLst>
              <a:ext uri="{FF2B5EF4-FFF2-40B4-BE49-F238E27FC236}">
                <a16:creationId xmlns:a16="http://schemas.microsoft.com/office/drawing/2014/main" id="{21CB2B30-2EBC-3153-F65F-7DF4A35CFF99}"/>
              </a:ext>
            </a:extLst>
          </p:cNvPr>
          <p:cNvPicPr>
            <a:picLocks noGrp="1" noChangeAspect="1"/>
          </p:cNvPicPr>
          <p:nvPr>
            <p:ph idx="1"/>
          </p:nvPr>
        </p:nvPicPr>
        <p:blipFill>
          <a:blip r:embed="rId2"/>
          <a:stretch>
            <a:fillRect/>
          </a:stretch>
        </p:blipFill>
        <p:spPr>
          <a:xfrm>
            <a:off x="5383296" y="643466"/>
            <a:ext cx="5568739" cy="5568739"/>
          </a:xfrm>
          <a:prstGeom prst="rect">
            <a:avLst/>
          </a:prstGeom>
        </p:spPr>
      </p:pic>
    </p:spTree>
    <p:extLst>
      <p:ext uri="{BB962C8B-B14F-4D97-AF65-F5344CB8AC3E}">
        <p14:creationId xmlns:p14="http://schemas.microsoft.com/office/powerpoint/2010/main" val="16106731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5674</TotalTime>
  <Words>794</Words>
  <Application>Microsoft Macintosh PowerPoint</Application>
  <PresentationFormat>Widescreen</PresentationFormat>
  <Paragraphs>99</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-webkit-standard</vt:lpstr>
      <vt:lpstr>Aptos</vt:lpstr>
      <vt:lpstr>Aptos Display</vt:lpstr>
      <vt:lpstr>Arial</vt:lpstr>
      <vt:lpstr>Wingdings</vt:lpstr>
      <vt:lpstr>Office Theme</vt:lpstr>
      <vt:lpstr>Mobile and Embedded Computing</vt:lpstr>
      <vt:lpstr>Flutter Dev Tools</vt:lpstr>
      <vt:lpstr>Flutter Dev Tools</vt:lpstr>
      <vt:lpstr>Flutter Dev Tools</vt:lpstr>
      <vt:lpstr>Using a debugger</vt:lpstr>
      <vt:lpstr>Step Over – Moves line by line without entering in any method</vt:lpstr>
      <vt:lpstr>PowerPoint Presentation</vt:lpstr>
      <vt:lpstr>PowerPoint Presentation</vt:lpstr>
      <vt:lpstr>State management techniques</vt:lpstr>
      <vt:lpstr>Introduction to State</vt:lpstr>
      <vt:lpstr>What is Immutability?</vt:lpstr>
      <vt:lpstr>Why are widgets immutable?</vt:lpstr>
      <vt:lpstr>Widget Lifecycle and Rebuilds</vt:lpstr>
      <vt:lpstr>PowerPoint Presentation</vt:lpstr>
      <vt:lpstr>PowerPoint Presentation</vt:lpstr>
      <vt:lpstr>Types of state</vt:lpstr>
      <vt:lpstr>setState() – The Basics</vt:lpstr>
      <vt:lpstr>Lifting State Up</vt:lpstr>
      <vt:lpstr>BLoC (&amp; Cubit pattern)</vt:lpstr>
      <vt:lpstr>BLoC</vt:lpstr>
      <vt:lpstr>Cubit</vt:lpstr>
      <vt:lpstr>Bloc &amp; Cubit Required dependencies</vt:lpstr>
      <vt:lpstr>Equatable</vt:lpstr>
      <vt:lpstr>Best Practices and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Stefan Dinu Rusu | Tazz, IT</dc:creator>
  <cp:lastModifiedBy>Stefan Dinu Rusu | Tazz, IT</cp:lastModifiedBy>
  <cp:revision>44</cp:revision>
  <dcterms:created xsi:type="dcterms:W3CDTF">2025-09-15T16:44:45Z</dcterms:created>
  <dcterms:modified xsi:type="dcterms:W3CDTF">2025-10-18T17:27:00Z</dcterms:modified>
</cp:coreProperties>
</file>